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3" r:id="rId3"/>
    <p:sldMasterId id="2147483679" r:id="rId4"/>
    <p:sldMasterId id="2147483687" r:id="rId5"/>
    <p:sldMasterId id="2147483704" r:id="rId6"/>
    <p:sldMasterId id="2147483710" r:id="rId7"/>
    <p:sldMasterId id="2147483726" r:id="rId8"/>
  </p:sldMasterIdLst>
  <p:notesMasterIdLst>
    <p:notesMasterId r:id="rId39"/>
  </p:notesMasterIdLst>
  <p:sldIdLst>
    <p:sldId id="256" r:id="rId9"/>
    <p:sldId id="297" r:id="rId10"/>
    <p:sldId id="267" r:id="rId11"/>
    <p:sldId id="277" r:id="rId12"/>
    <p:sldId id="278" r:id="rId13"/>
    <p:sldId id="287" r:id="rId14"/>
    <p:sldId id="280" r:id="rId15"/>
    <p:sldId id="281" r:id="rId16"/>
    <p:sldId id="282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83" r:id="rId25"/>
    <p:sldId id="284" r:id="rId26"/>
    <p:sldId id="285" r:id="rId27"/>
    <p:sldId id="279" r:id="rId28"/>
    <p:sldId id="286" r:id="rId29"/>
    <p:sldId id="258" r:id="rId30"/>
    <p:sldId id="259" r:id="rId31"/>
    <p:sldId id="260" r:id="rId32"/>
    <p:sldId id="262" r:id="rId33"/>
    <p:sldId id="266" r:id="rId34"/>
    <p:sldId id="276" r:id="rId35"/>
    <p:sldId id="265" r:id="rId36"/>
    <p:sldId id="288" r:id="rId37"/>
    <p:sldId id="289" r:id="rId38"/>
  </p:sldIdLst>
  <p:sldSz cx="14630400" cy="8229600"/>
  <p:notesSz cx="8229600" cy="146304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Fira Sans" panose="020B0503050000020004" pitchFamily="34" charset="0"/>
      <p:regular r:id="rId48"/>
      <p:bold r:id="rId49"/>
    </p:embeddedFont>
    <p:embeddedFont>
      <p:font typeface="Fira Sans Extra Condensed" panose="020B0503050000020004" pitchFamily="34" charset="0"/>
      <p:regular r:id="rId50"/>
      <p:bold r:id="rId51"/>
      <p:italic r:id="rId52"/>
      <p:bold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Slab" pitchFamily="2" charset="0"/>
      <p:regular r:id="rId66"/>
      <p:bold r:id="rId67"/>
    </p:embeddedFont>
  </p:embeddedFontLst>
  <p:defaultTextStyle>
    <a:defPPr>
      <a:defRPr lang="ru-RU"/>
    </a:defPPr>
    <a:lvl1pPr marL="0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6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2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4" algn="l" defTabSz="9142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646" y="-34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22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2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26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63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56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762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014" algn="l" defTabSz="91425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3ee63bab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3ee63bab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2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e652f7aa3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e652f7aa3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1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05DE93EA-94E1-4702-97A4-D0CA1F7CECFB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8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79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1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2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31520" y="662400"/>
            <a:ext cx="13167360" cy="916320"/>
          </a:xfrm>
          <a:prstGeom prst="rect">
            <a:avLst/>
          </a:prstGeom>
        </p:spPr>
        <p:txBody>
          <a:bodyPr spcFirstLastPara="1" wrap="square" lIns="91411" tIns="91411" rIns="91411" bIns="91411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3" y="7461149"/>
            <a:ext cx="877920" cy="629760"/>
          </a:xfrm>
          <a:prstGeom prst="rect">
            <a:avLst/>
          </a:prstGeom>
        </p:spPr>
        <p:txBody>
          <a:bodyPr spcFirstLastPara="1" wrap="square" lIns="91411" tIns="91411" rIns="91411" bIns="91411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80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C37DA-EF9F-4BC6-BEF4-91C7182DB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2" y="1346837"/>
            <a:ext cx="10972800" cy="2865120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D372BA-623A-43C0-AA63-695E9A7E4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2" y="4322453"/>
            <a:ext cx="10972800" cy="1986914"/>
          </a:xfrm>
        </p:spPr>
        <p:txBody>
          <a:bodyPr/>
          <a:lstStyle>
            <a:lvl1pPr marL="0" indent="0" algn="ctr">
              <a:buNone/>
              <a:defRPr sz="2900"/>
            </a:lvl1pPr>
            <a:lvl2pPr marL="535422" indent="0" algn="ctr">
              <a:buNone/>
              <a:defRPr sz="2200"/>
            </a:lvl2pPr>
            <a:lvl3pPr marL="1070850" indent="0" algn="ctr">
              <a:buNone/>
              <a:defRPr sz="2100"/>
            </a:lvl3pPr>
            <a:lvl4pPr marL="1606274" indent="0" algn="ctr">
              <a:buNone/>
              <a:defRPr sz="1800"/>
            </a:lvl4pPr>
            <a:lvl5pPr marL="2141701" indent="0" algn="ctr">
              <a:buNone/>
              <a:defRPr sz="1800"/>
            </a:lvl5pPr>
            <a:lvl6pPr marL="2677125" indent="0" algn="ctr">
              <a:buNone/>
              <a:defRPr sz="1800"/>
            </a:lvl6pPr>
            <a:lvl7pPr marL="3212549" indent="0" algn="ctr">
              <a:buNone/>
              <a:defRPr sz="1800"/>
            </a:lvl7pPr>
            <a:lvl8pPr marL="3747973" indent="0" algn="ctr">
              <a:buNone/>
              <a:defRPr sz="1800"/>
            </a:lvl8pPr>
            <a:lvl9pPr marL="4283398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1C8362-3AC2-4CE6-9180-AD2E820C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6CB6A2-F0C6-44A7-BB3D-87B9D105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FD83F-B3FB-4D9F-A576-0B613CCD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3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C9197-249C-47D3-97F3-9A4B5475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65AED3-2FC8-4383-8C8A-30F8B25A5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080BA5-2F7F-49AB-B5FD-E43136D5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AE749-F184-4F43-B0E2-8A887396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6602E-9CF7-475D-90B4-092C2E44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67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F8152-0B42-44F5-86EA-6399635F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19" y="2051695"/>
            <a:ext cx="12618720" cy="3423286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738FD4-9E35-45E8-9C33-9100E4288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19" y="5507362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3542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708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62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1417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6771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21254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7479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2833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835BE3-5524-4C44-B550-38CEBB56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3EF4C2-6CB5-4FBD-8A2B-058BAD27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0739D-733F-438D-AF3B-E9080196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C2397-6EE1-4C1D-A305-92612EE2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A6FCBB-F8C2-4262-A171-018A6DCD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9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849A0A-CC8A-47F8-88A3-DF7E9333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9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048F0A-45D4-4793-9A02-79A9B25A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0D3376-EAB0-4564-9CBC-4FA51C6B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8F037-C639-4D01-88F2-E69B061D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79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5487-121F-4CB7-968F-2DC78FA1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8"/>
            <a:ext cx="12618720" cy="159067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06E0D1-DF2F-4167-B91F-644F9AA54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50" y="2017397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35422" indent="0">
              <a:buNone/>
              <a:defRPr sz="2200" b="1"/>
            </a:lvl2pPr>
            <a:lvl3pPr marL="1070850" indent="0">
              <a:buNone/>
              <a:defRPr sz="2100" b="1"/>
            </a:lvl3pPr>
            <a:lvl4pPr marL="1606274" indent="0">
              <a:buNone/>
              <a:defRPr sz="1800" b="1"/>
            </a:lvl4pPr>
            <a:lvl5pPr marL="2141701" indent="0">
              <a:buNone/>
              <a:defRPr sz="1800" b="1"/>
            </a:lvl5pPr>
            <a:lvl6pPr marL="2677125" indent="0">
              <a:buNone/>
              <a:defRPr sz="1800" b="1"/>
            </a:lvl6pPr>
            <a:lvl7pPr marL="3212549" indent="0">
              <a:buNone/>
              <a:defRPr sz="1800" b="1"/>
            </a:lvl7pPr>
            <a:lvl8pPr marL="3747973" indent="0">
              <a:buNone/>
              <a:defRPr sz="1800" b="1"/>
            </a:lvl8pPr>
            <a:lvl9pPr marL="4283398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742167-918B-4C55-AECF-1F7F143A8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50" y="3006093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9D4727-0F9A-482A-98ED-309277BBF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5" y="2017397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35422" indent="0">
              <a:buNone/>
              <a:defRPr sz="2200" b="1"/>
            </a:lvl2pPr>
            <a:lvl3pPr marL="1070850" indent="0">
              <a:buNone/>
              <a:defRPr sz="2100" b="1"/>
            </a:lvl3pPr>
            <a:lvl4pPr marL="1606274" indent="0">
              <a:buNone/>
              <a:defRPr sz="1800" b="1"/>
            </a:lvl4pPr>
            <a:lvl5pPr marL="2141701" indent="0">
              <a:buNone/>
              <a:defRPr sz="1800" b="1"/>
            </a:lvl5pPr>
            <a:lvl6pPr marL="2677125" indent="0">
              <a:buNone/>
              <a:defRPr sz="1800" b="1"/>
            </a:lvl6pPr>
            <a:lvl7pPr marL="3212549" indent="0">
              <a:buNone/>
              <a:defRPr sz="1800" b="1"/>
            </a:lvl7pPr>
            <a:lvl8pPr marL="3747973" indent="0">
              <a:buNone/>
              <a:defRPr sz="1800" b="1"/>
            </a:lvl8pPr>
            <a:lvl9pPr marL="4283398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3A9B02-47A2-42A2-9923-C5181EF0A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5" y="3006093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9CEFD74-56C2-45B2-A70D-A6D0C12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991990-7BCE-4379-972B-BE30545E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F87B1-B5E7-41FE-95DA-15DAA2CB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0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E1224-34E3-49E6-A62E-1A20B3EF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CAEF56-574F-4392-9518-5A87B872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4110E7-CE1D-4F97-8051-7EA14347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96D766-7172-45E2-A7CA-979FD18D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41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047613-74B6-45FF-9013-9268700B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54FFD8-7C9B-48A3-A27C-0376866B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A24BA-6F0E-4988-A7F8-56341B02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5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54A3-5A22-48B1-AE21-0763FA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8" y="548640"/>
            <a:ext cx="4718686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14E5D-A0B1-46A2-9CE7-9416F8AE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23"/>
            <a:ext cx="7406640" cy="58483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9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9BAF92-392D-4930-94A7-8F18B6CD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8" y="2468882"/>
            <a:ext cx="4718686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35422" indent="0">
              <a:buNone/>
              <a:defRPr sz="1600"/>
            </a:lvl2pPr>
            <a:lvl3pPr marL="1070850" indent="0">
              <a:buNone/>
              <a:defRPr sz="1400"/>
            </a:lvl3pPr>
            <a:lvl4pPr marL="1606274" indent="0">
              <a:buNone/>
              <a:defRPr sz="1100"/>
            </a:lvl4pPr>
            <a:lvl5pPr marL="2141701" indent="0">
              <a:buNone/>
              <a:defRPr sz="1100"/>
            </a:lvl5pPr>
            <a:lvl6pPr marL="2677125" indent="0">
              <a:buNone/>
              <a:defRPr sz="1100"/>
            </a:lvl6pPr>
            <a:lvl7pPr marL="3212549" indent="0">
              <a:buNone/>
              <a:defRPr sz="1100"/>
            </a:lvl7pPr>
            <a:lvl8pPr marL="3747973" indent="0">
              <a:buNone/>
              <a:defRPr sz="1100"/>
            </a:lvl8pPr>
            <a:lvl9pPr marL="4283398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C7225A-09C8-40DB-937D-C0BB66B5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D53E44-8ACE-4A15-B152-D207FD2C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816E9-2A99-4D43-8812-A51CC5DE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64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A7585-B082-4BFF-A120-C4AA90E1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8" y="548640"/>
            <a:ext cx="4718686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809306-BE26-4435-A6E0-BACC0B188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23"/>
            <a:ext cx="7406640" cy="5848350"/>
          </a:xfrm>
        </p:spPr>
        <p:txBody>
          <a:bodyPr/>
          <a:lstStyle>
            <a:lvl1pPr marL="0" indent="0">
              <a:buNone/>
              <a:defRPr sz="3700"/>
            </a:lvl1pPr>
            <a:lvl2pPr marL="535422" indent="0">
              <a:buNone/>
              <a:defRPr sz="3200"/>
            </a:lvl2pPr>
            <a:lvl3pPr marL="1070850" indent="0">
              <a:buNone/>
              <a:defRPr sz="2900"/>
            </a:lvl3pPr>
            <a:lvl4pPr marL="1606274" indent="0">
              <a:buNone/>
              <a:defRPr sz="2200"/>
            </a:lvl4pPr>
            <a:lvl5pPr marL="2141701" indent="0">
              <a:buNone/>
              <a:defRPr sz="2200"/>
            </a:lvl5pPr>
            <a:lvl6pPr marL="2677125" indent="0">
              <a:buNone/>
              <a:defRPr sz="2200"/>
            </a:lvl6pPr>
            <a:lvl7pPr marL="3212549" indent="0">
              <a:buNone/>
              <a:defRPr sz="2200"/>
            </a:lvl7pPr>
            <a:lvl8pPr marL="3747973" indent="0">
              <a:buNone/>
              <a:defRPr sz="2200"/>
            </a:lvl8pPr>
            <a:lvl9pPr marL="4283398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3E426E-58AA-4185-B284-E28B3F2E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8" y="2468882"/>
            <a:ext cx="4718686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35422" indent="0">
              <a:buNone/>
              <a:defRPr sz="1600"/>
            </a:lvl2pPr>
            <a:lvl3pPr marL="1070850" indent="0">
              <a:buNone/>
              <a:defRPr sz="1400"/>
            </a:lvl3pPr>
            <a:lvl4pPr marL="1606274" indent="0">
              <a:buNone/>
              <a:defRPr sz="1100"/>
            </a:lvl4pPr>
            <a:lvl5pPr marL="2141701" indent="0">
              <a:buNone/>
              <a:defRPr sz="1100"/>
            </a:lvl5pPr>
            <a:lvl6pPr marL="2677125" indent="0">
              <a:buNone/>
              <a:defRPr sz="1100"/>
            </a:lvl6pPr>
            <a:lvl7pPr marL="3212549" indent="0">
              <a:buNone/>
              <a:defRPr sz="1100"/>
            </a:lvl7pPr>
            <a:lvl8pPr marL="3747973" indent="0">
              <a:buNone/>
              <a:defRPr sz="1100"/>
            </a:lvl8pPr>
            <a:lvl9pPr marL="4283398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4B9108-F45B-4222-BA66-7E5D0A47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5A067C-818C-433E-9496-5DC83AA8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2D2639-E09B-45BC-B963-03C3771D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83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D1D37-FD7D-49B5-964F-2C33BC9F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E8D210-6E51-4478-A9FD-C4317241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19AA5A-76C1-4508-812B-EC6EAB5C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D1DEB-7F92-4308-8BB3-C1BDBED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A98893-9949-47E3-AD40-95249A89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9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E0F552-01A9-4446-A2FD-C22EBC992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7" y="438156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ED5233-7E36-4CC4-BC3F-132C9C175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7" y="438156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24A1D-526F-4B31-9FAF-371D6CFE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1D0BCC-9667-470D-A89C-649F15EF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2A2952-779A-411A-A4B4-7BCEE284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49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138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875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0" y="-3806"/>
            <a:ext cx="14630400" cy="82334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" name="Trapezoid 123"/>
          <p:cNvSpPr/>
          <p:nvPr userDrawn="1"/>
        </p:nvSpPr>
        <p:spPr>
          <a:xfrm>
            <a:off x="643890" y="-3810"/>
            <a:ext cx="6217920" cy="82296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2200">
              <a:solidFill>
                <a:prstClr val="white"/>
              </a:solidFill>
            </a:endParaRPr>
          </a:p>
        </p:txBody>
      </p:sp>
      <p:sp>
        <p:nvSpPr>
          <p:cNvPr id="4" name="Round Same Side Corner Rectangle 6"/>
          <p:cNvSpPr/>
          <p:nvPr userDrawn="1"/>
        </p:nvSpPr>
        <p:spPr>
          <a:xfrm rot="10800000">
            <a:off x="280039" y="5457828"/>
            <a:ext cx="1838326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" name="Round Same Side Corner Rectangle 6"/>
          <p:cNvSpPr/>
          <p:nvPr userDrawn="1"/>
        </p:nvSpPr>
        <p:spPr>
          <a:xfrm rot="10800000">
            <a:off x="2183130" y="5457828"/>
            <a:ext cx="1838326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" name="Round Same Side Corner Rectangle 6"/>
          <p:cNvSpPr/>
          <p:nvPr userDrawn="1"/>
        </p:nvSpPr>
        <p:spPr>
          <a:xfrm rot="10800000">
            <a:off x="5993130" y="5457828"/>
            <a:ext cx="1198246" cy="2585086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7" name="Round Same Side Corner Rectangle 6"/>
          <p:cNvSpPr/>
          <p:nvPr userDrawn="1"/>
        </p:nvSpPr>
        <p:spPr>
          <a:xfrm rot="10800000">
            <a:off x="4088130" y="5457828"/>
            <a:ext cx="1838326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8" name="Oval 2"/>
          <p:cNvSpPr/>
          <p:nvPr userDrawn="1"/>
        </p:nvSpPr>
        <p:spPr>
          <a:xfrm rot="3709911">
            <a:off x="3049906" y="257176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9" name="Oval 2"/>
          <p:cNvSpPr/>
          <p:nvPr userDrawn="1"/>
        </p:nvSpPr>
        <p:spPr>
          <a:xfrm rot="19437896">
            <a:off x="2002157" y="287464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0" name="Oval 2"/>
          <p:cNvSpPr/>
          <p:nvPr userDrawn="1"/>
        </p:nvSpPr>
        <p:spPr>
          <a:xfrm rot="3709911">
            <a:off x="3325181" y="2266002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1" name="Oval 2"/>
          <p:cNvSpPr/>
          <p:nvPr userDrawn="1"/>
        </p:nvSpPr>
        <p:spPr>
          <a:xfrm>
            <a:off x="1838327" y="925831"/>
            <a:ext cx="1323974" cy="121348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2" name="Oval 2"/>
          <p:cNvSpPr/>
          <p:nvPr userDrawn="1"/>
        </p:nvSpPr>
        <p:spPr>
          <a:xfrm rot="19437896">
            <a:off x="-127632" y="354330"/>
            <a:ext cx="2228851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3" name="Oval 2"/>
          <p:cNvSpPr/>
          <p:nvPr userDrawn="1"/>
        </p:nvSpPr>
        <p:spPr>
          <a:xfrm rot="19437896">
            <a:off x="3718566" y="680086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4" name="Oval 2"/>
          <p:cNvSpPr/>
          <p:nvPr userDrawn="1"/>
        </p:nvSpPr>
        <p:spPr>
          <a:xfrm rot="3709911">
            <a:off x="184786" y="1882146"/>
            <a:ext cx="1101090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5" name="Oval 2"/>
          <p:cNvSpPr/>
          <p:nvPr userDrawn="1"/>
        </p:nvSpPr>
        <p:spPr>
          <a:xfrm rot="8100000">
            <a:off x="1642110" y="74298"/>
            <a:ext cx="1148717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6" name="Oval 2"/>
          <p:cNvSpPr/>
          <p:nvPr userDrawn="1"/>
        </p:nvSpPr>
        <p:spPr>
          <a:xfrm rot="8100000">
            <a:off x="1055380" y="1520195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7" name="Oval 2"/>
          <p:cNvSpPr/>
          <p:nvPr userDrawn="1"/>
        </p:nvSpPr>
        <p:spPr>
          <a:xfrm rot="5157174">
            <a:off x="4050033" y="211645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8" name="Oval 2"/>
          <p:cNvSpPr/>
          <p:nvPr userDrawn="1"/>
        </p:nvSpPr>
        <p:spPr>
          <a:xfrm rot="900000">
            <a:off x="3865254" y="3369955"/>
            <a:ext cx="1358264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9" name="Oval 2"/>
          <p:cNvSpPr/>
          <p:nvPr userDrawn="1"/>
        </p:nvSpPr>
        <p:spPr>
          <a:xfrm rot="900000">
            <a:off x="1497329" y="4069084"/>
            <a:ext cx="1358266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0" name="Oval 2"/>
          <p:cNvSpPr/>
          <p:nvPr userDrawn="1"/>
        </p:nvSpPr>
        <p:spPr>
          <a:xfrm rot="3709911">
            <a:off x="157170" y="4245298"/>
            <a:ext cx="1101090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1" name="Oval 2"/>
          <p:cNvSpPr/>
          <p:nvPr userDrawn="1"/>
        </p:nvSpPr>
        <p:spPr>
          <a:xfrm rot="19437896">
            <a:off x="49535" y="2788920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2" name="Oval 2"/>
          <p:cNvSpPr/>
          <p:nvPr userDrawn="1"/>
        </p:nvSpPr>
        <p:spPr>
          <a:xfrm rot="3709911">
            <a:off x="4642487" y="4036696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3" name="Oval 2"/>
          <p:cNvSpPr/>
          <p:nvPr userDrawn="1"/>
        </p:nvSpPr>
        <p:spPr>
          <a:xfrm rot="8100000">
            <a:off x="5701665" y="830580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4" name="Oval 2"/>
          <p:cNvSpPr/>
          <p:nvPr userDrawn="1"/>
        </p:nvSpPr>
        <p:spPr>
          <a:xfrm rot="8100000">
            <a:off x="5114937" y="2276480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5" name="Oval 2"/>
          <p:cNvSpPr/>
          <p:nvPr userDrawn="1"/>
        </p:nvSpPr>
        <p:spPr>
          <a:xfrm rot="19437896">
            <a:off x="5694053" y="2234567"/>
            <a:ext cx="1558290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6" name="Oval 2"/>
          <p:cNvSpPr/>
          <p:nvPr userDrawn="1"/>
        </p:nvSpPr>
        <p:spPr>
          <a:xfrm rot="900000">
            <a:off x="2385064" y="3074674"/>
            <a:ext cx="1211581" cy="11087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7" name="Oval 2"/>
          <p:cNvSpPr/>
          <p:nvPr userDrawn="1"/>
        </p:nvSpPr>
        <p:spPr>
          <a:xfrm rot="3709911">
            <a:off x="3024191" y="4241483"/>
            <a:ext cx="1245870" cy="114109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8" name="Oval 2"/>
          <p:cNvSpPr/>
          <p:nvPr userDrawn="1"/>
        </p:nvSpPr>
        <p:spPr>
          <a:xfrm rot="3709911">
            <a:off x="4070039" y="362903"/>
            <a:ext cx="1245870" cy="11410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9" name="Oval 2"/>
          <p:cNvSpPr/>
          <p:nvPr userDrawn="1"/>
        </p:nvSpPr>
        <p:spPr>
          <a:xfrm rot="8100000">
            <a:off x="6023609" y="-32375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0" name="Oval 2"/>
          <p:cNvSpPr/>
          <p:nvPr userDrawn="1"/>
        </p:nvSpPr>
        <p:spPr>
          <a:xfrm rot="8100000">
            <a:off x="2324101" y="-93335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1" name="Oval 2"/>
          <p:cNvSpPr/>
          <p:nvPr userDrawn="1"/>
        </p:nvSpPr>
        <p:spPr>
          <a:xfrm rot="900000">
            <a:off x="6107433" y="3804287"/>
            <a:ext cx="1360170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2" name="Oval 2"/>
          <p:cNvSpPr/>
          <p:nvPr userDrawn="1"/>
        </p:nvSpPr>
        <p:spPr>
          <a:xfrm rot="900000">
            <a:off x="6488431" y="1333506"/>
            <a:ext cx="1203960" cy="11010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3" name="Oval 2"/>
          <p:cNvSpPr/>
          <p:nvPr userDrawn="1"/>
        </p:nvSpPr>
        <p:spPr>
          <a:xfrm rot="3709911">
            <a:off x="9770746" y="849630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4" name="Oval 2"/>
          <p:cNvSpPr/>
          <p:nvPr userDrawn="1"/>
        </p:nvSpPr>
        <p:spPr>
          <a:xfrm rot="19437896">
            <a:off x="8722997" y="346900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5" name="Oval 2"/>
          <p:cNvSpPr/>
          <p:nvPr userDrawn="1"/>
        </p:nvSpPr>
        <p:spPr>
          <a:xfrm rot="3709911">
            <a:off x="10046021" y="2860362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6" name="Oval 2"/>
          <p:cNvSpPr/>
          <p:nvPr userDrawn="1"/>
        </p:nvSpPr>
        <p:spPr>
          <a:xfrm>
            <a:off x="8559167" y="1520195"/>
            <a:ext cx="1323974" cy="12115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7" name="Oval 2"/>
          <p:cNvSpPr/>
          <p:nvPr userDrawn="1"/>
        </p:nvSpPr>
        <p:spPr>
          <a:xfrm rot="19437896">
            <a:off x="10439406" y="1272541"/>
            <a:ext cx="2230757" cy="20440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8" name="Oval 2"/>
          <p:cNvSpPr/>
          <p:nvPr userDrawn="1"/>
        </p:nvSpPr>
        <p:spPr>
          <a:xfrm rot="3709911">
            <a:off x="6904674" y="2475553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9" name="Oval 2"/>
          <p:cNvSpPr/>
          <p:nvPr userDrawn="1"/>
        </p:nvSpPr>
        <p:spPr>
          <a:xfrm rot="8100000">
            <a:off x="8362952" y="668658"/>
            <a:ext cx="1148717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0" name="Oval 2"/>
          <p:cNvSpPr/>
          <p:nvPr userDrawn="1"/>
        </p:nvSpPr>
        <p:spPr>
          <a:xfrm rot="8100000">
            <a:off x="7776220" y="2112647"/>
            <a:ext cx="2720341" cy="249364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1" name="Oval 2"/>
          <p:cNvSpPr/>
          <p:nvPr userDrawn="1"/>
        </p:nvSpPr>
        <p:spPr>
          <a:xfrm rot="5157174">
            <a:off x="10772783" y="2710823"/>
            <a:ext cx="1815464" cy="1663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2" name="Oval 2"/>
          <p:cNvSpPr/>
          <p:nvPr userDrawn="1"/>
        </p:nvSpPr>
        <p:spPr>
          <a:xfrm rot="900000">
            <a:off x="10586086" y="3964308"/>
            <a:ext cx="1360170" cy="12439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3" name="Oval 2"/>
          <p:cNvSpPr/>
          <p:nvPr userDrawn="1"/>
        </p:nvSpPr>
        <p:spPr>
          <a:xfrm rot="900000">
            <a:off x="10858504" y="78115"/>
            <a:ext cx="1360170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4" name="Oval 2"/>
          <p:cNvSpPr/>
          <p:nvPr userDrawn="1"/>
        </p:nvSpPr>
        <p:spPr>
          <a:xfrm rot="3709911">
            <a:off x="7128516" y="4579625"/>
            <a:ext cx="1102997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5" name="Oval 2"/>
          <p:cNvSpPr/>
          <p:nvPr userDrawn="1"/>
        </p:nvSpPr>
        <p:spPr>
          <a:xfrm rot="19437896">
            <a:off x="6770375" y="3381376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6" name="Oval 2"/>
          <p:cNvSpPr/>
          <p:nvPr userDrawn="1"/>
        </p:nvSpPr>
        <p:spPr>
          <a:xfrm rot="8100000">
            <a:off x="12422505" y="1423039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7" name="Oval 2"/>
          <p:cNvSpPr/>
          <p:nvPr userDrawn="1"/>
        </p:nvSpPr>
        <p:spPr>
          <a:xfrm rot="8100000">
            <a:off x="11837681" y="2868936"/>
            <a:ext cx="2718437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8" name="Oval 2"/>
          <p:cNvSpPr/>
          <p:nvPr userDrawn="1"/>
        </p:nvSpPr>
        <p:spPr>
          <a:xfrm rot="19437896">
            <a:off x="12414890" y="2827027"/>
            <a:ext cx="1560194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9" name="Oval 2"/>
          <p:cNvSpPr/>
          <p:nvPr userDrawn="1"/>
        </p:nvSpPr>
        <p:spPr>
          <a:xfrm rot="900000">
            <a:off x="9105904" y="3667127"/>
            <a:ext cx="1211581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0" name="Oval 2"/>
          <p:cNvSpPr/>
          <p:nvPr userDrawn="1"/>
        </p:nvSpPr>
        <p:spPr>
          <a:xfrm rot="3709911">
            <a:off x="12386316" y="249559"/>
            <a:ext cx="1245870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1" name="Oval 2"/>
          <p:cNvSpPr/>
          <p:nvPr userDrawn="1"/>
        </p:nvSpPr>
        <p:spPr>
          <a:xfrm rot="3709911">
            <a:off x="10791828" y="956311"/>
            <a:ext cx="1245870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2" name="Oval 2"/>
          <p:cNvSpPr/>
          <p:nvPr userDrawn="1"/>
        </p:nvSpPr>
        <p:spPr>
          <a:xfrm rot="900000">
            <a:off x="13150223" y="4305300"/>
            <a:ext cx="1358264" cy="12439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3" name="Oval 2"/>
          <p:cNvSpPr/>
          <p:nvPr userDrawn="1"/>
        </p:nvSpPr>
        <p:spPr>
          <a:xfrm rot="900000">
            <a:off x="13209271" y="1925957"/>
            <a:ext cx="1203960" cy="110299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4" name="Oval 2"/>
          <p:cNvSpPr/>
          <p:nvPr userDrawn="1"/>
        </p:nvSpPr>
        <p:spPr>
          <a:xfrm rot="19437896">
            <a:off x="7877185" y="96202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5" name="Oval 2"/>
          <p:cNvSpPr/>
          <p:nvPr userDrawn="1"/>
        </p:nvSpPr>
        <p:spPr>
          <a:xfrm rot="900000">
            <a:off x="7128512" y="62866"/>
            <a:ext cx="1209677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6" name="Oval 2"/>
          <p:cNvSpPr/>
          <p:nvPr userDrawn="1"/>
        </p:nvSpPr>
        <p:spPr>
          <a:xfrm rot="5157174">
            <a:off x="7467605" y="34480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7" name="Oval 2"/>
          <p:cNvSpPr/>
          <p:nvPr userDrawn="1"/>
        </p:nvSpPr>
        <p:spPr>
          <a:xfrm rot="8100000">
            <a:off x="8955406" y="-262888"/>
            <a:ext cx="1941194" cy="17792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8" name="Oval 2"/>
          <p:cNvSpPr/>
          <p:nvPr userDrawn="1"/>
        </p:nvSpPr>
        <p:spPr>
          <a:xfrm rot="8100000">
            <a:off x="13571221" y="571506"/>
            <a:ext cx="1282066" cy="1173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9" name="Round Same Side Corner Rectangle 6"/>
          <p:cNvSpPr/>
          <p:nvPr userDrawn="1"/>
        </p:nvSpPr>
        <p:spPr>
          <a:xfrm rot="10800000">
            <a:off x="7271387" y="5457828"/>
            <a:ext cx="1838326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0" name="Round Same Side Corner Rectangle 6"/>
          <p:cNvSpPr/>
          <p:nvPr userDrawn="1"/>
        </p:nvSpPr>
        <p:spPr>
          <a:xfrm rot="10800000">
            <a:off x="9176387" y="5457828"/>
            <a:ext cx="1838326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1" name="Round Same Side Corner Rectangle 6"/>
          <p:cNvSpPr/>
          <p:nvPr userDrawn="1"/>
        </p:nvSpPr>
        <p:spPr>
          <a:xfrm rot="10800000">
            <a:off x="11081394" y="5457828"/>
            <a:ext cx="1836421" cy="2585086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2" name="Round Same Side Corner Rectangle 6"/>
          <p:cNvSpPr/>
          <p:nvPr userDrawn="1"/>
        </p:nvSpPr>
        <p:spPr>
          <a:xfrm rot="10800000">
            <a:off x="13026391" y="5469260"/>
            <a:ext cx="1198246" cy="2585086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3" name="Rectangle 110"/>
          <p:cNvSpPr/>
          <p:nvPr userDrawn="1"/>
        </p:nvSpPr>
        <p:spPr>
          <a:xfrm>
            <a:off x="5801438" y="0"/>
            <a:ext cx="8828960" cy="82296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6" rIns="109710" bIns="54856" anchor="ctr"/>
          <a:lstStyle/>
          <a:p>
            <a:pPr algn="ctr" defTabSz="1097104">
              <a:defRPr/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54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840" y="438161"/>
            <a:ext cx="12618720" cy="1590677"/>
          </a:xfrm>
          <a:prstGeom prst="rect">
            <a:avLst/>
          </a:prstGeom>
        </p:spPr>
        <p:txBody>
          <a:bodyPr lIns="109710" tIns="54856" rIns="109710" bIns="54856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 lIns="109710" tIns="54856" rIns="109710" bIns="54856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</p:spPr>
        <p:txBody>
          <a:bodyPr lIns="109710" tIns="54856" rIns="109710" bIns="54856"/>
          <a:lstStyle/>
          <a:p>
            <a:pPr defTabSz="1097104"/>
            <a:fld id="{986C9218-FC81-4322-931D-EC134CAC899E}" type="datetimeFigureOut">
              <a:rPr lang="ru-RU" sz="2200" smtClean="0">
                <a:solidFill>
                  <a:prstClr val="black"/>
                </a:solidFill>
              </a:rPr>
              <a:pPr defTabSz="1097104"/>
              <a:t>01.05.2025</a:t>
            </a:fld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</p:spPr>
        <p:txBody>
          <a:bodyPr lIns="109710" tIns="54856" rIns="109710" bIns="54856"/>
          <a:lstStyle/>
          <a:p>
            <a:pPr defTabSz="1097104"/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</p:spPr>
        <p:txBody>
          <a:bodyPr lIns="109710" tIns="54856" rIns="109710" bIns="54856"/>
          <a:lstStyle/>
          <a:p>
            <a:pPr defTabSz="1097104"/>
            <a:fld id="{E5699CFA-CC5C-4B76-9861-673B90B8358C}" type="slidenum">
              <a:rPr lang="ru-RU" sz="2200" smtClean="0">
                <a:solidFill>
                  <a:prstClr val="black"/>
                </a:solidFill>
              </a:rPr>
              <a:pPr defTabSz="1097104"/>
              <a:t>‹#›</a:t>
            </a:fld>
            <a:endParaRPr 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8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109710" tIns="54856" rIns="109710" bIns="54856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 lIns="109710" tIns="54856" rIns="109710" bIns="54856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7104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 lIns="109710" tIns="54856" rIns="109710" bIns="54856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7104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 lIns="109710" tIns="54856" rIns="109710" bIns="54856"/>
          <a:lstStyle>
            <a:lvl1pPr>
              <a:defRPr/>
            </a:lvl1pPr>
          </a:lstStyle>
          <a:p>
            <a:pPr defTabSz="1097104"/>
            <a:fld id="{7841B0F1-63EC-4273-8D7B-89E1BC063C2F}" type="slidenum">
              <a:rPr lang="ru-RU" altLang="en-US" sz="2200" smtClean="0">
                <a:solidFill>
                  <a:prstClr val="black"/>
                </a:solidFill>
              </a:rPr>
              <a:pPr defTabSz="1097104"/>
              <a:t>‹#›</a:t>
            </a:fld>
            <a:endParaRPr lang="en-US" alt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76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4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0548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0" y="-3806"/>
            <a:ext cx="14630400" cy="82334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" name="Trapezoid 123"/>
          <p:cNvSpPr/>
          <p:nvPr userDrawn="1"/>
        </p:nvSpPr>
        <p:spPr>
          <a:xfrm>
            <a:off x="643891" y="-3810"/>
            <a:ext cx="6217920" cy="82296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2200">
              <a:solidFill>
                <a:prstClr val="white"/>
              </a:solidFill>
            </a:endParaRPr>
          </a:p>
        </p:txBody>
      </p:sp>
      <p:sp>
        <p:nvSpPr>
          <p:cNvPr id="4" name="Round Same Side Corner Rectangle 6"/>
          <p:cNvSpPr/>
          <p:nvPr userDrawn="1"/>
        </p:nvSpPr>
        <p:spPr>
          <a:xfrm rot="10800000">
            <a:off x="280039" y="5457831"/>
            <a:ext cx="1838326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" name="Round Same Side Corner Rectangle 6"/>
          <p:cNvSpPr/>
          <p:nvPr userDrawn="1"/>
        </p:nvSpPr>
        <p:spPr>
          <a:xfrm rot="10800000">
            <a:off x="2183131" y="5457831"/>
            <a:ext cx="1838326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6" name="Round Same Side Corner Rectangle 6"/>
          <p:cNvSpPr/>
          <p:nvPr userDrawn="1"/>
        </p:nvSpPr>
        <p:spPr>
          <a:xfrm rot="10800000">
            <a:off x="5993130" y="5457831"/>
            <a:ext cx="1198248" cy="2585083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7" name="Round Same Side Corner Rectangle 6"/>
          <p:cNvSpPr/>
          <p:nvPr userDrawn="1"/>
        </p:nvSpPr>
        <p:spPr>
          <a:xfrm rot="10800000">
            <a:off x="4088135" y="5457831"/>
            <a:ext cx="1838326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8" name="Oval 2"/>
          <p:cNvSpPr/>
          <p:nvPr userDrawn="1"/>
        </p:nvSpPr>
        <p:spPr>
          <a:xfrm rot="3709911">
            <a:off x="3049906" y="257176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 dirty="0">
              <a:solidFill>
                <a:prstClr val="white"/>
              </a:solidFill>
            </a:endParaRPr>
          </a:p>
        </p:txBody>
      </p:sp>
      <p:sp>
        <p:nvSpPr>
          <p:cNvPr id="9" name="Oval 2"/>
          <p:cNvSpPr/>
          <p:nvPr userDrawn="1"/>
        </p:nvSpPr>
        <p:spPr>
          <a:xfrm rot="19437896">
            <a:off x="2002163" y="2874645"/>
            <a:ext cx="2228848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0" name="Oval 2"/>
          <p:cNvSpPr/>
          <p:nvPr userDrawn="1"/>
        </p:nvSpPr>
        <p:spPr>
          <a:xfrm rot="3709911">
            <a:off x="3325182" y="2266002"/>
            <a:ext cx="1102997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1" name="Oval 2"/>
          <p:cNvSpPr/>
          <p:nvPr userDrawn="1"/>
        </p:nvSpPr>
        <p:spPr>
          <a:xfrm>
            <a:off x="1838327" y="925836"/>
            <a:ext cx="1323976" cy="121348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2" name="Oval 2"/>
          <p:cNvSpPr/>
          <p:nvPr userDrawn="1"/>
        </p:nvSpPr>
        <p:spPr>
          <a:xfrm rot="19437896">
            <a:off x="-127637" y="354330"/>
            <a:ext cx="2228851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3" name="Oval 2"/>
          <p:cNvSpPr/>
          <p:nvPr userDrawn="1"/>
        </p:nvSpPr>
        <p:spPr>
          <a:xfrm rot="19437896">
            <a:off x="3718562" y="680085"/>
            <a:ext cx="2230754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4" name="Oval 2"/>
          <p:cNvSpPr/>
          <p:nvPr userDrawn="1"/>
        </p:nvSpPr>
        <p:spPr>
          <a:xfrm rot="3709911">
            <a:off x="184794" y="1882146"/>
            <a:ext cx="1101090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5" name="Oval 2"/>
          <p:cNvSpPr/>
          <p:nvPr userDrawn="1"/>
        </p:nvSpPr>
        <p:spPr>
          <a:xfrm rot="8100000">
            <a:off x="1642113" y="74298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6" name="Oval 2"/>
          <p:cNvSpPr/>
          <p:nvPr userDrawn="1"/>
        </p:nvSpPr>
        <p:spPr>
          <a:xfrm rot="8100000">
            <a:off x="1055380" y="1520198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7" name="Oval 2"/>
          <p:cNvSpPr/>
          <p:nvPr userDrawn="1"/>
        </p:nvSpPr>
        <p:spPr>
          <a:xfrm rot="5157174">
            <a:off x="4050033" y="211645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8" name="Oval 2"/>
          <p:cNvSpPr/>
          <p:nvPr userDrawn="1"/>
        </p:nvSpPr>
        <p:spPr>
          <a:xfrm rot="900000">
            <a:off x="3865254" y="3369950"/>
            <a:ext cx="1358264" cy="124586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19" name="Oval 2"/>
          <p:cNvSpPr/>
          <p:nvPr userDrawn="1"/>
        </p:nvSpPr>
        <p:spPr>
          <a:xfrm rot="900000">
            <a:off x="1497329" y="4069088"/>
            <a:ext cx="1358266" cy="124586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0" name="Oval 2"/>
          <p:cNvSpPr/>
          <p:nvPr userDrawn="1"/>
        </p:nvSpPr>
        <p:spPr>
          <a:xfrm rot="3709911">
            <a:off x="157170" y="4245300"/>
            <a:ext cx="1101090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1" name="Oval 2"/>
          <p:cNvSpPr/>
          <p:nvPr userDrawn="1"/>
        </p:nvSpPr>
        <p:spPr>
          <a:xfrm rot="19437896">
            <a:off x="49533" y="2788922"/>
            <a:ext cx="2230754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2" name="Oval 2"/>
          <p:cNvSpPr/>
          <p:nvPr userDrawn="1"/>
        </p:nvSpPr>
        <p:spPr>
          <a:xfrm rot="3709911">
            <a:off x="4642487" y="4036694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 dirty="0">
              <a:solidFill>
                <a:prstClr val="white"/>
              </a:solidFill>
            </a:endParaRPr>
          </a:p>
        </p:txBody>
      </p:sp>
      <p:sp>
        <p:nvSpPr>
          <p:cNvPr id="23" name="Oval 2"/>
          <p:cNvSpPr/>
          <p:nvPr userDrawn="1"/>
        </p:nvSpPr>
        <p:spPr>
          <a:xfrm rot="8100000">
            <a:off x="5701669" y="830580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4" name="Oval 2"/>
          <p:cNvSpPr/>
          <p:nvPr userDrawn="1"/>
        </p:nvSpPr>
        <p:spPr>
          <a:xfrm rot="8100000">
            <a:off x="5114937" y="2276483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5" name="Oval 2"/>
          <p:cNvSpPr/>
          <p:nvPr userDrawn="1"/>
        </p:nvSpPr>
        <p:spPr>
          <a:xfrm rot="19437896">
            <a:off x="5694048" y="2234572"/>
            <a:ext cx="1558291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6" name="Oval 2"/>
          <p:cNvSpPr/>
          <p:nvPr userDrawn="1"/>
        </p:nvSpPr>
        <p:spPr>
          <a:xfrm rot="900000">
            <a:off x="2385060" y="3074674"/>
            <a:ext cx="1211582" cy="1108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7" name="Oval 2"/>
          <p:cNvSpPr/>
          <p:nvPr userDrawn="1"/>
        </p:nvSpPr>
        <p:spPr>
          <a:xfrm rot="3709911">
            <a:off x="3024195" y="4241485"/>
            <a:ext cx="1245869" cy="114109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8" name="Oval 2"/>
          <p:cNvSpPr/>
          <p:nvPr userDrawn="1"/>
        </p:nvSpPr>
        <p:spPr>
          <a:xfrm rot="3709911">
            <a:off x="4070035" y="362911"/>
            <a:ext cx="1245869" cy="11410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29" name="Oval 2"/>
          <p:cNvSpPr/>
          <p:nvPr userDrawn="1"/>
        </p:nvSpPr>
        <p:spPr>
          <a:xfrm rot="8100000">
            <a:off x="6023611" y="-32380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0" name="Oval 2"/>
          <p:cNvSpPr/>
          <p:nvPr userDrawn="1"/>
        </p:nvSpPr>
        <p:spPr>
          <a:xfrm rot="8100000">
            <a:off x="2324102" y="-93340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1" name="Oval 2"/>
          <p:cNvSpPr/>
          <p:nvPr userDrawn="1"/>
        </p:nvSpPr>
        <p:spPr>
          <a:xfrm rot="900000">
            <a:off x="6107433" y="3804291"/>
            <a:ext cx="1360170" cy="124586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2" name="Oval 2"/>
          <p:cNvSpPr/>
          <p:nvPr userDrawn="1"/>
        </p:nvSpPr>
        <p:spPr>
          <a:xfrm rot="900000">
            <a:off x="6488434" y="1333506"/>
            <a:ext cx="1203960" cy="11010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3" name="Oval 2"/>
          <p:cNvSpPr/>
          <p:nvPr userDrawn="1"/>
        </p:nvSpPr>
        <p:spPr>
          <a:xfrm rot="3709911">
            <a:off x="9770747" y="849634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 dirty="0">
              <a:solidFill>
                <a:prstClr val="white"/>
              </a:solidFill>
            </a:endParaRPr>
          </a:p>
        </p:txBody>
      </p:sp>
      <p:sp>
        <p:nvSpPr>
          <p:cNvPr id="34" name="Oval 2"/>
          <p:cNvSpPr/>
          <p:nvPr userDrawn="1"/>
        </p:nvSpPr>
        <p:spPr>
          <a:xfrm rot="19437896">
            <a:off x="8722998" y="3469010"/>
            <a:ext cx="2228848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5" name="Oval 2"/>
          <p:cNvSpPr/>
          <p:nvPr userDrawn="1"/>
        </p:nvSpPr>
        <p:spPr>
          <a:xfrm rot="3709911">
            <a:off x="10046023" y="2860362"/>
            <a:ext cx="1102997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6" name="Oval 2"/>
          <p:cNvSpPr/>
          <p:nvPr userDrawn="1"/>
        </p:nvSpPr>
        <p:spPr>
          <a:xfrm>
            <a:off x="8559175" y="1520198"/>
            <a:ext cx="1323976" cy="121157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7" name="Oval 2"/>
          <p:cNvSpPr/>
          <p:nvPr userDrawn="1"/>
        </p:nvSpPr>
        <p:spPr>
          <a:xfrm rot="19437896">
            <a:off x="10439405" y="1272546"/>
            <a:ext cx="2230754" cy="20440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8" name="Oval 2"/>
          <p:cNvSpPr/>
          <p:nvPr userDrawn="1"/>
        </p:nvSpPr>
        <p:spPr>
          <a:xfrm rot="3709911">
            <a:off x="6904674" y="2475553"/>
            <a:ext cx="1102997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39" name="Oval 2"/>
          <p:cNvSpPr/>
          <p:nvPr userDrawn="1"/>
        </p:nvSpPr>
        <p:spPr>
          <a:xfrm rot="8100000">
            <a:off x="8362953" y="668658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0" name="Oval 2"/>
          <p:cNvSpPr/>
          <p:nvPr userDrawn="1"/>
        </p:nvSpPr>
        <p:spPr>
          <a:xfrm rot="8100000">
            <a:off x="7776222" y="2112647"/>
            <a:ext cx="2720341" cy="249364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1" name="Oval 2"/>
          <p:cNvSpPr/>
          <p:nvPr userDrawn="1"/>
        </p:nvSpPr>
        <p:spPr>
          <a:xfrm rot="5157174">
            <a:off x="10772777" y="2710823"/>
            <a:ext cx="1815466" cy="1663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2" name="Oval 2"/>
          <p:cNvSpPr/>
          <p:nvPr userDrawn="1"/>
        </p:nvSpPr>
        <p:spPr>
          <a:xfrm rot="900000">
            <a:off x="10586086" y="3964308"/>
            <a:ext cx="1360170" cy="12439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3" name="Oval 2"/>
          <p:cNvSpPr/>
          <p:nvPr userDrawn="1"/>
        </p:nvSpPr>
        <p:spPr>
          <a:xfrm rot="900000">
            <a:off x="10858504" y="78110"/>
            <a:ext cx="1360170" cy="124586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4" name="Oval 2"/>
          <p:cNvSpPr/>
          <p:nvPr userDrawn="1"/>
        </p:nvSpPr>
        <p:spPr>
          <a:xfrm rot="3709911">
            <a:off x="7128516" y="4579626"/>
            <a:ext cx="1102997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5" name="Oval 2"/>
          <p:cNvSpPr/>
          <p:nvPr userDrawn="1"/>
        </p:nvSpPr>
        <p:spPr>
          <a:xfrm rot="19437896">
            <a:off x="6770373" y="3381378"/>
            <a:ext cx="2230754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6" name="Oval 2"/>
          <p:cNvSpPr/>
          <p:nvPr userDrawn="1"/>
        </p:nvSpPr>
        <p:spPr>
          <a:xfrm rot="8100000">
            <a:off x="12422512" y="1423039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7" name="Oval 2"/>
          <p:cNvSpPr/>
          <p:nvPr userDrawn="1"/>
        </p:nvSpPr>
        <p:spPr>
          <a:xfrm rot="8100000">
            <a:off x="11837678" y="2868939"/>
            <a:ext cx="2718437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8" name="Oval 2"/>
          <p:cNvSpPr/>
          <p:nvPr userDrawn="1"/>
        </p:nvSpPr>
        <p:spPr>
          <a:xfrm rot="19437896">
            <a:off x="12414892" y="2827027"/>
            <a:ext cx="1560197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49" name="Oval 2"/>
          <p:cNvSpPr/>
          <p:nvPr userDrawn="1"/>
        </p:nvSpPr>
        <p:spPr>
          <a:xfrm rot="900000">
            <a:off x="9105900" y="3667127"/>
            <a:ext cx="1211582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0" name="Oval 2"/>
          <p:cNvSpPr/>
          <p:nvPr userDrawn="1"/>
        </p:nvSpPr>
        <p:spPr>
          <a:xfrm rot="3709911">
            <a:off x="12386312" y="249559"/>
            <a:ext cx="1245869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1" name="Oval 2"/>
          <p:cNvSpPr/>
          <p:nvPr userDrawn="1"/>
        </p:nvSpPr>
        <p:spPr>
          <a:xfrm rot="3709911">
            <a:off x="10791830" y="956314"/>
            <a:ext cx="1245869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2" name="Oval 2"/>
          <p:cNvSpPr/>
          <p:nvPr userDrawn="1"/>
        </p:nvSpPr>
        <p:spPr>
          <a:xfrm rot="900000">
            <a:off x="13150223" y="4305299"/>
            <a:ext cx="1358264" cy="124396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3" name="Oval 2"/>
          <p:cNvSpPr/>
          <p:nvPr userDrawn="1"/>
        </p:nvSpPr>
        <p:spPr>
          <a:xfrm rot="900000">
            <a:off x="13209274" y="1925959"/>
            <a:ext cx="1203960" cy="110299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4" name="Oval 2"/>
          <p:cNvSpPr/>
          <p:nvPr userDrawn="1"/>
        </p:nvSpPr>
        <p:spPr>
          <a:xfrm rot="19437896">
            <a:off x="7877182" y="962026"/>
            <a:ext cx="2228848" cy="204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5" name="Oval 2"/>
          <p:cNvSpPr/>
          <p:nvPr userDrawn="1"/>
        </p:nvSpPr>
        <p:spPr>
          <a:xfrm rot="900000">
            <a:off x="7128512" y="62866"/>
            <a:ext cx="1209677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6" name="Oval 2"/>
          <p:cNvSpPr/>
          <p:nvPr userDrawn="1"/>
        </p:nvSpPr>
        <p:spPr>
          <a:xfrm rot="5157174">
            <a:off x="7467605" y="34480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7" name="Oval 2"/>
          <p:cNvSpPr/>
          <p:nvPr userDrawn="1"/>
        </p:nvSpPr>
        <p:spPr>
          <a:xfrm rot="8100000">
            <a:off x="8955411" y="-262888"/>
            <a:ext cx="1941197" cy="17792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8" name="Oval 2"/>
          <p:cNvSpPr/>
          <p:nvPr userDrawn="1"/>
        </p:nvSpPr>
        <p:spPr>
          <a:xfrm rot="8100000">
            <a:off x="13571222" y="571501"/>
            <a:ext cx="1282064" cy="117348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59" name="Round Same Side Corner Rectangle 6"/>
          <p:cNvSpPr/>
          <p:nvPr userDrawn="1"/>
        </p:nvSpPr>
        <p:spPr>
          <a:xfrm rot="10800000">
            <a:off x="7271387" y="5457831"/>
            <a:ext cx="1838326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60" name="Round Same Side Corner Rectangle 6"/>
          <p:cNvSpPr/>
          <p:nvPr userDrawn="1"/>
        </p:nvSpPr>
        <p:spPr>
          <a:xfrm rot="10800000">
            <a:off x="9176387" y="5457831"/>
            <a:ext cx="1838326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61" name="Round Same Side Corner Rectangle 6"/>
          <p:cNvSpPr/>
          <p:nvPr userDrawn="1"/>
        </p:nvSpPr>
        <p:spPr>
          <a:xfrm rot="10800000">
            <a:off x="11081392" y="5457831"/>
            <a:ext cx="1836419" cy="2585083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62" name="Round Same Side Corner Rectangle 6"/>
          <p:cNvSpPr/>
          <p:nvPr userDrawn="1"/>
        </p:nvSpPr>
        <p:spPr>
          <a:xfrm rot="10800000">
            <a:off x="13026391" y="5469267"/>
            <a:ext cx="1198248" cy="2585083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ko-KR" altLang="en-US" sz="3400">
              <a:solidFill>
                <a:prstClr val="white"/>
              </a:solidFill>
            </a:endParaRPr>
          </a:p>
        </p:txBody>
      </p:sp>
      <p:sp>
        <p:nvSpPr>
          <p:cNvPr id="63" name="Rectangle 110"/>
          <p:cNvSpPr/>
          <p:nvPr userDrawn="1"/>
        </p:nvSpPr>
        <p:spPr>
          <a:xfrm>
            <a:off x="5801442" y="0"/>
            <a:ext cx="8828962" cy="82296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8" tIns="54848" rIns="109698" bIns="54848" anchor="ctr"/>
          <a:lstStyle/>
          <a:p>
            <a:pPr algn="ctr" defTabSz="1096973">
              <a:defRPr/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999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845" y="438154"/>
            <a:ext cx="12618722" cy="1590677"/>
          </a:xfrm>
          <a:prstGeom prst="rect">
            <a:avLst/>
          </a:prstGeom>
        </p:spPr>
        <p:txBody>
          <a:bodyPr lIns="109698" tIns="54848" rIns="109698" bIns="54848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5845" y="2190751"/>
            <a:ext cx="12618722" cy="5221606"/>
          </a:xfrm>
          <a:prstGeom prst="rect">
            <a:avLst/>
          </a:prstGeom>
        </p:spPr>
        <p:txBody>
          <a:bodyPr lIns="109698" tIns="54848" rIns="109698" bIns="54848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05842" y="7627630"/>
            <a:ext cx="3291840" cy="438149"/>
          </a:xfrm>
          <a:prstGeom prst="rect">
            <a:avLst/>
          </a:prstGeom>
        </p:spPr>
        <p:txBody>
          <a:bodyPr lIns="109698" tIns="54848" rIns="109698" bIns="54848"/>
          <a:lstStyle/>
          <a:p>
            <a:pPr defTabSz="1096973"/>
            <a:fld id="{986C9218-FC81-4322-931D-EC134CAC899E}" type="datetimeFigureOut">
              <a:rPr lang="ru-RU" sz="2200" smtClean="0">
                <a:solidFill>
                  <a:prstClr val="black"/>
                </a:solidFill>
              </a:rPr>
              <a:pPr defTabSz="1096973"/>
              <a:t>01.05.2025</a:t>
            </a:fld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846322" y="7627630"/>
            <a:ext cx="4937762" cy="438149"/>
          </a:xfrm>
          <a:prstGeom prst="rect">
            <a:avLst/>
          </a:prstGeom>
        </p:spPr>
        <p:txBody>
          <a:bodyPr lIns="109698" tIns="54848" rIns="109698" bIns="54848"/>
          <a:lstStyle/>
          <a:p>
            <a:pPr defTabSz="1096973"/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332720" y="7627630"/>
            <a:ext cx="3291840" cy="438149"/>
          </a:xfrm>
          <a:prstGeom prst="rect">
            <a:avLst/>
          </a:prstGeom>
        </p:spPr>
        <p:txBody>
          <a:bodyPr lIns="109698" tIns="54848" rIns="109698" bIns="54848"/>
          <a:lstStyle/>
          <a:p>
            <a:pPr defTabSz="1096973"/>
            <a:fld id="{E5699CFA-CC5C-4B76-9861-673B90B8358C}" type="slidenum">
              <a:rPr lang="ru-RU" sz="2200" smtClean="0">
                <a:solidFill>
                  <a:prstClr val="black"/>
                </a:solidFill>
              </a:rPr>
              <a:pPr defTabSz="1096973"/>
              <a:t>‹#›</a:t>
            </a:fld>
            <a:endParaRPr 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83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39" y="605866"/>
            <a:ext cx="13505640" cy="869096"/>
          </a:xfrm>
          <a:prstGeom prst="rect">
            <a:avLst/>
          </a:prstGeom>
        </p:spPr>
        <p:txBody>
          <a:bodyPr lIns="109698" tIns="54848" rIns="109698" bIns="54848" anchor="ctr"/>
          <a:lstStyle>
            <a:lvl1pPr marL="0" indent="0" algn="l">
              <a:buNone/>
              <a:defRPr sz="6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321349" y="311870"/>
            <a:ext cx="13999874" cy="1204661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973"/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973"/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973"/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973"/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973"/>
              <a:endParaRPr lang="en-US" sz="2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869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973">
              <a:defRPr/>
            </a:pPr>
            <a:endParaRPr lang="ru-RU" sz="2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973">
              <a:defRPr/>
            </a:pPr>
            <a:fld id="{1D8BD707-D9CF-40AE-B4C6-C98DA3205C09}" type="datetimeFigureOut">
              <a:rPr lang="en-US" sz="2200" smtClean="0">
                <a:solidFill>
                  <a:prstClr val="black">
                    <a:tint val="75000"/>
                  </a:prstClr>
                </a:solidFill>
              </a:rPr>
              <a:pPr defTabSz="1096973">
                <a:defRPr/>
              </a:pPr>
              <a:t>5/1/2025</a:t>
            </a:fld>
            <a:endParaRPr lang="en-US" sz="2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defTabSz="1096973">
              <a:defRPr/>
            </a:pPr>
            <a:fld id="{5D6082F6-F919-4F4D-9F70-5B1A41F5F02A}" type="slidenum">
              <a:rPr lang="ru-RU" altLang="ru-RU" sz="2200" smtClean="0">
                <a:solidFill>
                  <a:prstClr val="black"/>
                </a:solidFill>
              </a:rPr>
              <a:pPr defTabSz="1096973">
                <a:defRPr/>
              </a:pPr>
              <a:t>‹#›</a:t>
            </a:fld>
            <a:endParaRPr lang="ru-RU" alt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9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109698" tIns="54848" rIns="109698" bIns="54848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 lIns="109698" tIns="54848" rIns="109698" bIns="54848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6973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 lIns="109698" tIns="54848" rIns="109698" bIns="54848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6973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 lIns="109698" tIns="54848" rIns="109698" bIns="54848"/>
          <a:lstStyle>
            <a:lvl1pPr>
              <a:defRPr/>
            </a:lvl1pPr>
          </a:lstStyle>
          <a:p>
            <a:pPr defTabSz="1096973"/>
            <a:fld id="{7841B0F1-63EC-4273-8D7B-89E1BC063C2F}" type="slidenum">
              <a:rPr lang="ru-RU" altLang="en-US" sz="2200" smtClean="0">
                <a:solidFill>
                  <a:prstClr val="black"/>
                </a:solidFill>
              </a:rPr>
              <a:pPr defTabSz="1096973"/>
              <a:t>‹#›</a:t>
            </a:fld>
            <a:endParaRPr lang="en-US" alt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35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4E975-D321-44F2-8028-F32EC883E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7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78A030-AA93-45DB-B18C-F1429B83C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7"/>
            <a:ext cx="10972800" cy="1986914"/>
          </a:xfrm>
        </p:spPr>
        <p:txBody>
          <a:bodyPr/>
          <a:lstStyle>
            <a:lvl1pPr marL="0" indent="0" algn="ctr">
              <a:buNone/>
              <a:defRPr sz="2900"/>
            </a:lvl1pPr>
            <a:lvl2pPr marL="548597" indent="0" algn="ctr">
              <a:buNone/>
              <a:defRPr sz="2400"/>
            </a:lvl2pPr>
            <a:lvl3pPr marL="1097192" indent="0" algn="ctr">
              <a:buNone/>
              <a:defRPr sz="2200"/>
            </a:lvl3pPr>
            <a:lvl4pPr marL="1645789" indent="0" algn="ctr">
              <a:buNone/>
              <a:defRPr sz="1900"/>
            </a:lvl4pPr>
            <a:lvl5pPr marL="2194386" indent="0" algn="ctr">
              <a:buNone/>
              <a:defRPr sz="1900"/>
            </a:lvl5pPr>
            <a:lvl6pPr marL="2742982" indent="0" algn="ctr">
              <a:buNone/>
              <a:defRPr sz="1900"/>
            </a:lvl6pPr>
            <a:lvl7pPr marL="3291576" indent="0" algn="ctr">
              <a:buNone/>
              <a:defRPr sz="1900"/>
            </a:lvl7pPr>
            <a:lvl8pPr marL="3840173" indent="0" algn="ctr">
              <a:buNone/>
              <a:defRPr sz="1900"/>
            </a:lvl8pPr>
            <a:lvl9pPr marL="4388770" indent="0" algn="ctr">
              <a:buNone/>
              <a:defRPr sz="1900"/>
            </a:lvl9pPr>
          </a:lstStyle>
          <a:p>
            <a:r>
              <a:rPr lang="ru-RU"/>
              <a:t>Образец подзаголовка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0551D9-E071-424E-9252-147311CD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03C592-DB5D-4BD8-BBC4-D2FFDD65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CE493-6A26-4248-BE95-7EFE22BC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3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BAA7F-A792-433A-AD05-C1B92BD5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955EF-DEA9-4E5E-87F1-06A6EF14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BC1AB-9137-43FC-A79C-0C22EBA9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A03B6F-8C32-4437-85DE-D7FFB58C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47555-D553-4B37-89EE-7B1AC2D1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40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881F4-4B15-408B-B96B-D43EA833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5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700233-734F-4748-BB4A-2B4012E42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1" y="5507357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5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19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7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3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298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5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1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877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8A7304-31C6-4C5F-B94D-04A255C7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F0669-D296-411F-BC27-A4B52566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3D4232-8C01-4541-A072-B867CDE6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577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5145F-35BC-4E2D-B469-DFEEDB1A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4DFFF-1453-4232-90F9-CEED9C3A9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48A2E1-AC57-4B6E-8E03-60756A248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3C682B-CE5B-4F3B-94C6-9DB0E156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E09BA9-05DA-4E61-ADE2-04892144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179AFA-3833-4C03-82B1-2CCCC35A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8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24FC8-C4B7-4770-9AAA-34798C7E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3"/>
            <a:ext cx="12618720" cy="15906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6C12C4-497A-4231-BCC2-AF2FB7F1A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5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7" indent="0">
              <a:buNone/>
              <a:defRPr sz="2400" b="1"/>
            </a:lvl2pPr>
            <a:lvl3pPr marL="1097192" indent="0">
              <a:buNone/>
              <a:defRPr sz="2200" b="1"/>
            </a:lvl3pPr>
            <a:lvl4pPr marL="1645789" indent="0">
              <a:buNone/>
              <a:defRPr sz="1900" b="1"/>
            </a:lvl4pPr>
            <a:lvl5pPr marL="2194386" indent="0">
              <a:buNone/>
              <a:defRPr sz="1900" b="1"/>
            </a:lvl5pPr>
            <a:lvl6pPr marL="2742982" indent="0">
              <a:buNone/>
              <a:defRPr sz="1900" b="1"/>
            </a:lvl6pPr>
            <a:lvl7pPr marL="3291576" indent="0">
              <a:buNone/>
              <a:defRPr sz="1900" b="1"/>
            </a:lvl7pPr>
            <a:lvl8pPr marL="3840173" indent="0">
              <a:buNone/>
              <a:defRPr sz="1900" b="1"/>
            </a:lvl8pPr>
            <a:lvl9pPr marL="4388770" indent="0">
              <a:buNone/>
              <a:defRPr sz="1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8F0434-03B4-4C70-9B5B-0E64024A2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491C79-617B-4159-9203-92BF6D647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2" y="2017395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7" indent="0">
              <a:buNone/>
              <a:defRPr sz="2400" b="1"/>
            </a:lvl2pPr>
            <a:lvl3pPr marL="1097192" indent="0">
              <a:buNone/>
              <a:defRPr sz="2200" b="1"/>
            </a:lvl3pPr>
            <a:lvl4pPr marL="1645789" indent="0">
              <a:buNone/>
              <a:defRPr sz="1900" b="1"/>
            </a:lvl4pPr>
            <a:lvl5pPr marL="2194386" indent="0">
              <a:buNone/>
              <a:defRPr sz="1900" b="1"/>
            </a:lvl5pPr>
            <a:lvl6pPr marL="2742982" indent="0">
              <a:buNone/>
              <a:defRPr sz="1900" b="1"/>
            </a:lvl6pPr>
            <a:lvl7pPr marL="3291576" indent="0">
              <a:buNone/>
              <a:defRPr sz="1900" b="1"/>
            </a:lvl7pPr>
            <a:lvl8pPr marL="3840173" indent="0">
              <a:buNone/>
              <a:defRPr sz="1900" b="1"/>
            </a:lvl8pPr>
            <a:lvl9pPr marL="4388770" indent="0">
              <a:buNone/>
              <a:defRPr sz="1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7A1CFB-DE20-4F0B-9312-2671BF344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2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79163C-4538-43F9-A352-5C02FCC3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23DB4B-1DB3-4BDC-90E8-AFD1FED5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A9A10D-C1AC-40BC-8F76-D1D0AFB5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28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FEC40-B9DE-4912-8012-BB14272F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3E76E9-10F3-481B-917C-AC67AFB7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46F64A-2282-4A03-83C8-A1BFC551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9A8F2D-F945-4DF7-8F2F-F45CB2A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84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E7EBA0-16F7-464D-8F5F-6F349261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CA6CB4-BEF4-4624-B743-AE2A8DD8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C6A84D-B4D8-4300-844D-89512288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03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2E89A-55E0-4529-B2C9-A9E11F56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5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D5470-D117-4518-93CA-243ACF82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6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E2DE65-CCED-450F-86FC-76E790EC9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2"/>
            <a:ext cx="4718685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597" indent="0">
              <a:buNone/>
              <a:defRPr sz="1800"/>
            </a:lvl2pPr>
            <a:lvl3pPr marL="1097192" indent="0">
              <a:buNone/>
              <a:defRPr sz="1400"/>
            </a:lvl3pPr>
            <a:lvl4pPr marL="1645789" indent="0">
              <a:buNone/>
              <a:defRPr sz="1300"/>
            </a:lvl4pPr>
            <a:lvl5pPr marL="2194386" indent="0">
              <a:buNone/>
              <a:defRPr sz="1300"/>
            </a:lvl5pPr>
            <a:lvl6pPr marL="2742982" indent="0">
              <a:buNone/>
              <a:defRPr sz="1300"/>
            </a:lvl6pPr>
            <a:lvl7pPr marL="3291576" indent="0">
              <a:buNone/>
              <a:defRPr sz="1300"/>
            </a:lvl7pPr>
            <a:lvl8pPr marL="3840173" indent="0">
              <a:buNone/>
              <a:defRPr sz="1300"/>
            </a:lvl8pPr>
            <a:lvl9pPr marL="4388770" indent="0">
              <a:buNone/>
              <a:defRPr sz="13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A434F2-F32D-4FD0-A449-421F3363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DF2F5B-1D80-454D-A99B-7DE6119B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B177FB-4B89-488D-9A12-BF72AEAA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57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EC8B7-B463-4D1B-92FF-D34D03FD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5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2113BD-DC97-49FF-B00C-F6746E496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6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597" indent="0">
              <a:buNone/>
              <a:defRPr sz="3400"/>
            </a:lvl2pPr>
            <a:lvl3pPr marL="1097192" indent="0">
              <a:buNone/>
              <a:defRPr sz="2900"/>
            </a:lvl3pPr>
            <a:lvl4pPr marL="1645789" indent="0">
              <a:buNone/>
              <a:defRPr sz="2400"/>
            </a:lvl4pPr>
            <a:lvl5pPr marL="2194386" indent="0">
              <a:buNone/>
              <a:defRPr sz="2400"/>
            </a:lvl5pPr>
            <a:lvl6pPr marL="2742982" indent="0">
              <a:buNone/>
              <a:defRPr sz="2400"/>
            </a:lvl6pPr>
            <a:lvl7pPr marL="3291576" indent="0">
              <a:buNone/>
              <a:defRPr sz="2400"/>
            </a:lvl7pPr>
            <a:lvl8pPr marL="3840173" indent="0">
              <a:buNone/>
              <a:defRPr sz="2400"/>
            </a:lvl8pPr>
            <a:lvl9pPr marL="4388770" indent="0">
              <a:buNone/>
              <a:defRPr sz="2400"/>
            </a:lvl9pPr>
          </a:lstStyle>
          <a:p>
            <a:endParaRPr lang="uz-Latn-U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A72BC6-F1A6-4C86-9CAD-F7EE5DD3E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2"/>
            <a:ext cx="4718685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597" indent="0">
              <a:buNone/>
              <a:defRPr sz="1800"/>
            </a:lvl2pPr>
            <a:lvl3pPr marL="1097192" indent="0">
              <a:buNone/>
              <a:defRPr sz="1400"/>
            </a:lvl3pPr>
            <a:lvl4pPr marL="1645789" indent="0">
              <a:buNone/>
              <a:defRPr sz="1300"/>
            </a:lvl4pPr>
            <a:lvl5pPr marL="2194386" indent="0">
              <a:buNone/>
              <a:defRPr sz="1300"/>
            </a:lvl5pPr>
            <a:lvl6pPr marL="2742982" indent="0">
              <a:buNone/>
              <a:defRPr sz="1300"/>
            </a:lvl6pPr>
            <a:lvl7pPr marL="3291576" indent="0">
              <a:buNone/>
              <a:defRPr sz="1300"/>
            </a:lvl7pPr>
            <a:lvl8pPr marL="3840173" indent="0">
              <a:buNone/>
              <a:defRPr sz="1300"/>
            </a:lvl8pPr>
            <a:lvl9pPr marL="4388770" indent="0">
              <a:buNone/>
              <a:defRPr sz="13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CD0A38-EED2-445D-8AD6-EC2772FEB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30F6E6-8893-4DA1-A9B5-4DBE3883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BFBF4D-FFBE-4BCB-AEAD-A13CB8E4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31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EBE3F-B1FF-42E7-90EB-15202366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5E7743-657B-4A37-90E9-7EFC70B50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519D90-833E-46E0-8614-D62E4BCE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81FE1B-E244-4CC1-9567-71DDE282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1277B-D459-4EED-A47D-E12FF637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03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AB3167-9033-4FAB-83E4-ED078A4C4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2" y="438151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4747C8-1D07-4CE7-8CA2-1DB2B193B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2" y="438151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298422-7FD9-4CFA-8EA8-192EFF34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9D931F-B35B-4D1E-B078-AD73155C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0FBE03-D905-493C-BF26-CF9E047D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94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676106" y="2286003"/>
            <a:ext cx="5360165" cy="261777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94135" y="2286003"/>
            <a:ext cx="5360165" cy="26177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1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809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224" y="543207"/>
            <a:ext cx="6797555" cy="92170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224" y="1464908"/>
            <a:ext cx="6797555" cy="4608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1100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1166" y="7476323"/>
            <a:ext cx="14630133" cy="760893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46264" tIns="146264" rIns="146264" bIns="146264" anchor="ctr" anchorCtr="0">
            <a:noAutofit/>
          </a:bodyPr>
          <a:lstStyle/>
          <a:p>
            <a:pPr defTabSz="1097192"/>
            <a:endParaRPr sz="2200">
              <a:solidFill>
                <a:prstClr val="black"/>
              </a:solidFill>
            </a:endParaRPr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1152000" y="864000"/>
            <a:ext cx="12326400" cy="512640"/>
          </a:xfrm>
          <a:prstGeom prst="rect">
            <a:avLst/>
          </a:prstGeom>
        </p:spPr>
        <p:txBody>
          <a:bodyPr spcFirstLastPara="1" wrap="square" lIns="146264" tIns="146264" rIns="146264" bIns="14626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3248640" y="1416040"/>
            <a:ext cx="8121600" cy="1222560"/>
          </a:xfrm>
          <a:prstGeom prst="rect">
            <a:avLst/>
          </a:prstGeom>
        </p:spPr>
        <p:txBody>
          <a:bodyPr spcFirstLastPara="1" wrap="square" lIns="146264" tIns="146264" rIns="146264" bIns="146264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233035" y="3539383"/>
            <a:ext cx="1873925" cy="2731166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929686" y="3053351"/>
            <a:ext cx="2450827" cy="3599510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12989521" y="3539383"/>
            <a:ext cx="1873925" cy="2731166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10255870" y="3053351"/>
            <a:ext cx="2450827" cy="3599510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097192"/>
              <a:endParaRPr sz="22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923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239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514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918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0" y="-3809"/>
            <a:ext cx="14630400" cy="82334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" name="Trapezoid 123"/>
          <p:cNvSpPr/>
          <p:nvPr userDrawn="1"/>
        </p:nvSpPr>
        <p:spPr>
          <a:xfrm>
            <a:off x="643890" y="-3810"/>
            <a:ext cx="6217920" cy="82296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2200">
              <a:solidFill>
                <a:prstClr val="white"/>
              </a:solidFill>
            </a:endParaRPr>
          </a:p>
        </p:txBody>
      </p:sp>
      <p:sp>
        <p:nvSpPr>
          <p:cNvPr id="4" name="Round Same Side Corner Rectangle 6"/>
          <p:cNvSpPr/>
          <p:nvPr userDrawn="1"/>
        </p:nvSpPr>
        <p:spPr>
          <a:xfrm rot="10800000">
            <a:off x="280038" y="5457827"/>
            <a:ext cx="1838325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" name="Round Same Side Corner Rectangle 6"/>
          <p:cNvSpPr/>
          <p:nvPr userDrawn="1"/>
        </p:nvSpPr>
        <p:spPr>
          <a:xfrm rot="10800000">
            <a:off x="2183130" y="5457827"/>
            <a:ext cx="1838326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" name="Round Same Side Corner Rectangle 6"/>
          <p:cNvSpPr/>
          <p:nvPr userDrawn="1"/>
        </p:nvSpPr>
        <p:spPr>
          <a:xfrm rot="10800000">
            <a:off x="5993130" y="5457827"/>
            <a:ext cx="1198246" cy="2585085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7" name="Round Same Side Corner Rectangle 6"/>
          <p:cNvSpPr/>
          <p:nvPr userDrawn="1"/>
        </p:nvSpPr>
        <p:spPr>
          <a:xfrm rot="10800000">
            <a:off x="4088130" y="5457827"/>
            <a:ext cx="1838326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8" name="Oval 2"/>
          <p:cNvSpPr/>
          <p:nvPr userDrawn="1"/>
        </p:nvSpPr>
        <p:spPr>
          <a:xfrm rot="3709911">
            <a:off x="3049906" y="257176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9" name="Oval 2"/>
          <p:cNvSpPr/>
          <p:nvPr userDrawn="1"/>
        </p:nvSpPr>
        <p:spPr>
          <a:xfrm rot="19437896">
            <a:off x="2002157" y="287464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0" name="Oval 2"/>
          <p:cNvSpPr/>
          <p:nvPr userDrawn="1"/>
        </p:nvSpPr>
        <p:spPr>
          <a:xfrm rot="3709911">
            <a:off x="3325181" y="2265999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1" name="Oval 2"/>
          <p:cNvSpPr/>
          <p:nvPr userDrawn="1"/>
        </p:nvSpPr>
        <p:spPr>
          <a:xfrm>
            <a:off x="1838327" y="925831"/>
            <a:ext cx="1323974" cy="121348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2" name="Oval 2"/>
          <p:cNvSpPr/>
          <p:nvPr userDrawn="1"/>
        </p:nvSpPr>
        <p:spPr>
          <a:xfrm rot="19437896">
            <a:off x="-127635" y="354330"/>
            <a:ext cx="2228851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3" name="Oval 2"/>
          <p:cNvSpPr/>
          <p:nvPr userDrawn="1"/>
        </p:nvSpPr>
        <p:spPr>
          <a:xfrm rot="19437896">
            <a:off x="3718562" y="680086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4" name="Oval 2"/>
          <p:cNvSpPr/>
          <p:nvPr userDrawn="1"/>
        </p:nvSpPr>
        <p:spPr>
          <a:xfrm rot="3709911">
            <a:off x="184786" y="1882141"/>
            <a:ext cx="1101090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5" name="Oval 2"/>
          <p:cNvSpPr/>
          <p:nvPr userDrawn="1"/>
        </p:nvSpPr>
        <p:spPr>
          <a:xfrm rot="8100000">
            <a:off x="1642110" y="74298"/>
            <a:ext cx="1148717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6" name="Oval 2"/>
          <p:cNvSpPr/>
          <p:nvPr userDrawn="1"/>
        </p:nvSpPr>
        <p:spPr>
          <a:xfrm rot="8100000">
            <a:off x="1055372" y="1520190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7" name="Oval 2"/>
          <p:cNvSpPr/>
          <p:nvPr userDrawn="1"/>
        </p:nvSpPr>
        <p:spPr>
          <a:xfrm rot="5157174">
            <a:off x="4050032" y="211645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8" name="Oval 2"/>
          <p:cNvSpPr/>
          <p:nvPr userDrawn="1"/>
        </p:nvSpPr>
        <p:spPr>
          <a:xfrm rot="900000">
            <a:off x="3865247" y="3369948"/>
            <a:ext cx="1358264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9" name="Oval 2"/>
          <p:cNvSpPr/>
          <p:nvPr userDrawn="1"/>
        </p:nvSpPr>
        <p:spPr>
          <a:xfrm rot="900000">
            <a:off x="1497329" y="4069084"/>
            <a:ext cx="1358266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0" name="Oval 2"/>
          <p:cNvSpPr/>
          <p:nvPr userDrawn="1"/>
        </p:nvSpPr>
        <p:spPr>
          <a:xfrm rot="3709911">
            <a:off x="157165" y="4245295"/>
            <a:ext cx="1101090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1" name="Oval 2"/>
          <p:cNvSpPr/>
          <p:nvPr userDrawn="1"/>
        </p:nvSpPr>
        <p:spPr>
          <a:xfrm rot="19437896">
            <a:off x="49532" y="2788920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2" name="Oval 2"/>
          <p:cNvSpPr/>
          <p:nvPr userDrawn="1"/>
        </p:nvSpPr>
        <p:spPr>
          <a:xfrm rot="3709911">
            <a:off x="4642485" y="4036696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3" name="Oval 2"/>
          <p:cNvSpPr/>
          <p:nvPr userDrawn="1"/>
        </p:nvSpPr>
        <p:spPr>
          <a:xfrm rot="8100000">
            <a:off x="5701665" y="830580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4" name="Oval 2"/>
          <p:cNvSpPr/>
          <p:nvPr userDrawn="1"/>
        </p:nvSpPr>
        <p:spPr>
          <a:xfrm rot="8100000">
            <a:off x="5114929" y="2276475"/>
            <a:ext cx="2720341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5" name="Oval 2"/>
          <p:cNvSpPr/>
          <p:nvPr userDrawn="1"/>
        </p:nvSpPr>
        <p:spPr>
          <a:xfrm rot="19437896">
            <a:off x="5694049" y="2234567"/>
            <a:ext cx="1558290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6" name="Oval 2"/>
          <p:cNvSpPr/>
          <p:nvPr userDrawn="1"/>
        </p:nvSpPr>
        <p:spPr>
          <a:xfrm rot="900000">
            <a:off x="2385059" y="3074671"/>
            <a:ext cx="1211581" cy="11087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7" name="Oval 2"/>
          <p:cNvSpPr/>
          <p:nvPr userDrawn="1"/>
        </p:nvSpPr>
        <p:spPr>
          <a:xfrm rot="3709911">
            <a:off x="3024188" y="4241483"/>
            <a:ext cx="1245870" cy="114109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8" name="Oval 2"/>
          <p:cNvSpPr/>
          <p:nvPr userDrawn="1"/>
        </p:nvSpPr>
        <p:spPr>
          <a:xfrm rot="3709911">
            <a:off x="4070036" y="362903"/>
            <a:ext cx="1245870" cy="11410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29" name="Oval 2"/>
          <p:cNvSpPr/>
          <p:nvPr userDrawn="1"/>
        </p:nvSpPr>
        <p:spPr>
          <a:xfrm rot="8100000">
            <a:off x="6023609" y="-32382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0" name="Oval 2"/>
          <p:cNvSpPr/>
          <p:nvPr userDrawn="1"/>
        </p:nvSpPr>
        <p:spPr>
          <a:xfrm rot="8100000">
            <a:off x="2324101" y="-93342"/>
            <a:ext cx="1571626" cy="14401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1" name="Oval 2"/>
          <p:cNvSpPr/>
          <p:nvPr userDrawn="1"/>
        </p:nvSpPr>
        <p:spPr>
          <a:xfrm rot="900000">
            <a:off x="6107432" y="3804287"/>
            <a:ext cx="1360170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2" name="Oval 2"/>
          <p:cNvSpPr/>
          <p:nvPr userDrawn="1"/>
        </p:nvSpPr>
        <p:spPr>
          <a:xfrm rot="900000">
            <a:off x="6488431" y="1333501"/>
            <a:ext cx="1203960" cy="11010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3" name="Oval 2"/>
          <p:cNvSpPr/>
          <p:nvPr userDrawn="1"/>
        </p:nvSpPr>
        <p:spPr>
          <a:xfrm rot="3709911">
            <a:off x="9770746" y="849630"/>
            <a:ext cx="1596390" cy="14630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34" name="Oval 2"/>
          <p:cNvSpPr/>
          <p:nvPr userDrawn="1"/>
        </p:nvSpPr>
        <p:spPr>
          <a:xfrm rot="19437896">
            <a:off x="8722997" y="346900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5" name="Oval 2"/>
          <p:cNvSpPr/>
          <p:nvPr userDrawn="1"/>
        </p:nvSpPr>
        <p:spPr>
          <a:xfrm rot="3709911">
            <a:off x="10046021" y="2860361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6" name="Oval 2"/>
          <p:cNvSpPr/>
          <p:nvPr userDrawn="1"/>
        </p:nvSpPr>
        <p:spPr>
          <a:xfrm>
            <a:off x="8559167" y="1520190"/>
            <a:ext cx="1323974" cy="121158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7" name="Oval 2"/>
          <p:cNvSpPr/>
          <p:nvPr userDrawn="1"/>
        </p:nvSpPr>
        <p:spPr>
          <a:xfrm rot="19437896">
            <a:off x="10439402" y="1272541"/>
            <a:ext cx="2230757" cy="20440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8" name="Oval 2"/>
          <p:cNvSpPr/>
          <p:nvPr userDrawn="1"/>
        </p:nvSpPr>
        <p:spPr>
          <a:xfrm rot="3709911">
            <a:off x="6904674" y="2475549"/>
            <a:ext cx="1102994" cy="10096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39" name="Oval 2"/>
          <p:cNvSpPr/>
          <p:nvPr userDrawn="1"/>
        </p:nvSpPr>
        <p:spPr>
          <a:xfrm rot="8100000">
            <a:off x="8362950" y="668658"/>
            <a:ext cx="1148717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0" name="Oval 2"/>
          <p:cNvSpPr/>
          <p:nvPr userDrawn="1"/>
        </p:nvSpPr>
        <p:spPr>
          <a:xfrm rot="8100000">
            <a:off x="7776212" y="2112646"/>
            <a:ext cx="2720341" cy="2493645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1" name="Oval 2"/>
          <p:cNvSpPr/>
          <p:nvPr userDrawn="1"/>
        </p:nvSpPr>
        <p:spPr>
          <a:xfrm rot="5157174">
            <a:off x="10772778" y="2710818"/>
            <a:ext cx="1815464" cy="1663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2" name="Oval 2"/>
          <p:cNvSpPr/>
          <p:nvPr userDrawn="1"/>
        </p:nvSpPr>
        <p:spPr>
          <a:xfrm rot="900000">
            <a:off x="10586086" y="3964307"/>
            <a:ext cx="1360170" cy="1243965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3" name="Oval 2"/>
          <p:cNvSpPr/>
          <p:nvPr userDrawn="1"/>
        </p:nvSpPr>
        <p:spPr>
          <a:xfrm rot="900000">
            <a:off x="10858501" y="78108"/>
            <a:ext cx="1360170" cy="12458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4" name="Oval 2"/>
          <p:cNvSpPr/>
          <p:nvPr userDrawn="1"/>
        </p:nvSpPr>
        <p:spPr>
          <a:xfrm rot="3709911">
            <a:off x="7128513" y="4579622"/>
            <a:ext cx="1102997" cy="10115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5" name="Oval 2"/>
          <p:cNvSpPr/>
          <p:nvPr userDrawn="1"/>
        </p:nvSpPr>
        <p:spPr>
          <a:xfrm rot="19437896">
            <a:off x="6770372" y="3381376"/>
            <a:ext cx="2230757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6" name="Oval 2"/>
          <p:cNvSpPr/>
          <p:nvPr userDrawn="1"/>
        </p:nvSpPr>
        <p:spPr>
          <a:xfrm rot="8100000">
            <a:off x="12422505" y="1423039"/>
            <a:ext cx="1148714" cy="10515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7" name="Oval 2"/>
          <p:cNvSpPr/>
          <p:nvPr userDrawn="1"/>
        </p:nvSpPr>
        <p:spPr>
          <a:xfrm rot="8100000">
            <a:off x="11837673" y="2868931"/>
            <a:ext cx="2718437" cy="249174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8" name="Oval 2"/>
          <p:cNvSpPr/>
          <p:nvPr userDrawn="1"/>
        </p:nvSpPr>
        <p:spPr>
          <a:xfrm rot="19437896">
            <a:off x="12414889" y="2827023"/>
            <a:ext cx="1560194" cy="14287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49" name="Oval 2"/>
          <p:cNvSpPr/>
          <p:nvPr userDrawn="1"/>
        </p:nvSpPr>
        <p:spPr>
          <a:xfrm rot="900000">
            <a:off x="9105899" y="3667127"/>
            <a:ext cx="1211581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0" name="Oval 2"/>
          <p:cNvSpPr/>
          <p:nvPr userDrawn="1"/>
        </p:nvSpPr>
        <p:spPr>
          <a:xfrm rot="3709911">
            <a:off x="12386311" y="249559"/>
            <a:ext cx="1245870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1" name="Oval 2"/>
          <p:cNvSpPr/>
          <p:nvPr userDrawn="1"/>
        </p:nvSpPr>
        <p:spPr>
          <a:xfrm rot="3709911">
            <a:off x="10791825" y="956311"/>
            <a:ext cx="1245870" cy="114300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2" name="Oval 2"/>
          <p:cNvSpPr/>
          <p:nvPr userDrawn="1"/>
        </p:nvSpPr>
        <p:spPr>
          <a:xfrm rot="900000">
            <a:off x="13150218" y="4305300"/>
            <a:ext cx="1358264" cy="124396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3" name="Oval 2"/>
          <p:cNvSpPr/>
          <p:nvPr userDrawn="1"/>
        </p:nvSpPr>
        <p:spPr>
          <a:xfrm rot="900000">
            <a:off x="13209271" y="1925957"/>
            <a:ext cx="1203960" cy="110299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4" name="Oval 2"/>
          <p:cNvSpPr/>
          <p:nvPr userDrawn="1"/>
        </p:nvSpPr>
        <p:spPr>
          <a:xfrm rot="19437896">
            <a:off x="7877178" y="962026"/>
            <a:ext cx="2228850" cy="204216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5" name="Oval 2"/>
          <p:cNvSpPr/>
          <p:nvPr userDrawn="1"/>
        </p:nvSpPr>
        <p:spPr>
          <a:xfrm rot="900000">
            <a:off x="7128510" y="62866"/>
            <a:ext cx="1209677" cy="111061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6" name="Oval 2"/>
          <p:cNvSpPr/>
          <p:nvPr userDrawn="1"/>
        </p:nvSpPr>
        <p:spPr>
          <a:xfrm rot="5157174">
            <a:off x="7467601" y="344806"/>
            <a:ext cx="1817370" cy="16649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7" name="Oval 2"/>
          <p:cNvSpPr/>
          <p:nvPr userDrawn="1"/>
        </p:nvSpPr>
        <p:spPr>
          <a:xfrm rot="8100000">
            <a:off x="8955406" y="-262889"/>
            <a:ext cx="1941194" cy="177927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8" name="Oval 2"/>
          <p:cNvSpPr/>
          <p:nvPr userDrawn="1"/>
        </p:nvSpPr>
        <p:spPr>
          <a:xfrm rot="8100000">
            <a:off x="13571221" y="571503"/>
            <a:ext cx="1282066" cy="1173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59" name="Round Same Side Corner Rectangle 6"/>
          <p:cNvSpPr/>
          <p:nvPr userDrawn="1"/>
        </p:nvSpPr>
        <p:spPr>
          <a:xfrm rot="10800000">
            <a:off x="7271388" y="5457827"/>
            <a:ext cx="1838325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0" name="Round Same Side Corner Rectangle 6"/>
          <p:cNvSpPr/>
          <p:nvPr userDrawn="1"/>
        </p:nvSpPr>
        <p:spPr>
          <a:xfrm rot="10800000">
            <a:off x="9176388" y="5457827"/>
            <a:ext cx="1838325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1" name="Round Same Side Corner Rectangle 6"/>
          <p:cNvSpPr/>
          <p:nvPr userDrawn="1"/>
        </p:nvSpPr>
        <p:spPr>
          <a:xfrm rot="10800000">
            <a:off x="11081388" y="5457827"/>
            <a:ext cx="1836421" cy="2585085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2" name="Round Same Side Corner Rectangle 6"/>
          <p:cNvSpPr/>
          <p:nvPr userDrawn="1"/>
        </p:nvSpPr>
        <p:spPr>
          <a:xfrm rot="10800000">
            <a:off x="13026391" y="5469256"/>
            <a:ext cx="1198246" cy="2585085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63" name="Rectangle 110"/>
          <p:cNvSpPr/>
          <p:nvPr userDrawn="1"/>
        </p:nvSpPr>
        <p:spPr>
          <a:xfrm>
            <a:off x="5801438" y="0"/>
            <a:ext cx="8828960" cy="82296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7280">
              <a:defRPr/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3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840" y="438153"/>
            <a:ext cx="12618720" cy="1590677"/>
          </a:xfrm>
          <a:prstGeom prst="rect">
            <a:avLst/>
          </a:prstGeom>
        </p:spPr>
        <p:txBody>
          <a:bodyPr lIns="109728" tIns="54864" rIns="109728" bIns="54864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 lIns="109728" tIns="54864" rIns="109728" bIns="54864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pPr defTabSz="1097280"/>
            <a:fld id="{986C9218-FC81-4322-931D-EC134CAC899E}" type="datetimeFigureOut">
              <a:rPr lang="ru-RU" sz="2200" smtClean="0">
                <a:solidFill>
                  <a:prstClr val="black"/>
                </a:solidFill>
              </a:rPr>
              <a:pPr defTabSz="1097280"/>
              <a:t>01.05.2025</a:t>
            </a:fld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pPr defTabSz="1097280"/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pPr defTabSz="1097280"/>
            <a:fld id="{E5699CFA-CC5C-4B76-9861-673B90B8358C}" type="slidenum">
              <a:rPr lang="ru-RU" sz="2200" smtClean="0">
                <a:solidFill>
                  <a:prstClr val="black"/>
                </a:solidFill>
              </a:rPr>
              <a:pPr defTabSz="1097280"/>
              <a:t>‹#›</a:t>
            </a:fld>
            <a:endParaRPr 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5079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109728" tIns="54864" rIns="109728" bIns="54864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 lIns="109728" tIns="54864" rIns="109728" bIns="54864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7280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 lIns="109728" tIns="54864" rIns="109728" bIns="54864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a typeface="+mn-ea"/>
              </a:defRPr>
            </a:lvl1pPr>
          </a:lstStyle>
          <a:p>
            <a:pPr defTabSz="1097280">
              <a:defRPr/>
            </a:pPr>
            <a:endParaRPr lang="ru-RU" sz="22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 lIns="109728" tIns="54864" rIns="109728" bIns="54864"/>
          <a:lstStyle>
            <a:lvl1pPr>
              <a:defRPr/>
            </a:lvl1pPr>
          </a:lstStyle>
          <a:p>
            <a:pPr defTabSz="1097280"/>
            <a:fld id="{7841B0F1-63EC-4273-8D7B-89E1BC063C2F}" type="slidenum">
              <a:rPr lang="ru-RU" altLang="en-US" sz="2200" smtClean="0">
                <a:solidFill>
                  <a:prstClr val="black"/>
                </a:solidFill>
              </a:rPr>
              <a:pPr defTabSz="1097280"/>
              <a:t>‹#›</a:t>
            </a:fld>
            <a:endParaRPr lang="en-US" altLang="ru-RU" sz="2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7842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7372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63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82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57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345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576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1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2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49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3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37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1982" y="858640"/>
            <a:ext cx="5486400" cy="769920"/>
          </a:xfrm>
          <a:prstGeom prst="rect">
            <a:avLst/>
          </a:prstGeom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7157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6557" y="1876520"/>
            <a:ext cx="6816480" cy="351120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6557" y="5341720"/>
            <a:ext cx="5541120" cy="76752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5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2DEE82-2B86-440B-8AA7-AA304A76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40" tIns="45720" rIns="91440" bIns="45720"/>
          <a:lstStyle/>
          <a:p>
            <a:pPr defTabSz="914400"/>
            <a:fld id="{93644AAD-8BE8-4F46-8A39-51D118541D8B}" type="datetimeFigureOut">
              <a:rPr lang="ru-RU" smtClean="0">
                <a:solidFill>
                  <a:prstClr val="black"/>
                </a:solidFill>
              </a:rPr>
              <a:pPr defTabSz="914400"/>
              <a:t>01.05.2025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EFD3E2-F7FF-48DA-8793-0577D737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/>
          <a:lstStyle/>
          <a:p>
            <a:pPr defTabSz="914400"/>
            <a:endParaRPr lang="ru-RU">
              <a:solidFill>
                <a:prstClr val="black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88AFF-5EC0-42EE-AE07-88941F7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40" tIns="45720" rIns="91440" bIns="45720"/>
          <a:lstStyle/>
          <a:p>
            <a:pPr defTabSz="914400"/>
            <a:fld id="{8BD638FD-A492-4F5A-B2BF-7BFA36734FE4}" type="slidenum">
              <a:rPr lang="ru-RU" smtClean="0">
                <a:solidFill>
                  <a:prstClr val="black"/>
                </a:solidFill>
              </a:rPr>
              <a:pPr defTabSz="914400"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931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56C3E-D46F-4D4C-B438-6BAF5B20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D271E2-7C46-499D-B997-F22D2A15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65EA7-F824-44D4-B122-D217DA5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40" tIns="45720" rIns="91440" bIns="45720"/>
          <a:lstStyle/>
          <a:p>
            <a:pPr defTabSz="914400"/>
            <a:fld id="{93644AAD-8BE8-4F46-8A39-51D118541D8B}" type="datetimeFigureOut">
              <a:rPr lang="ru-RU" smtClean="0">
                <a:solidFill>
                  <a:prstClr val="black"/>
                </a:solidFill>
              </a:rPr>
              <a:pPr defTabSz="914400"/>
              <a:t>01.05.2025</a:t>
            </a:fld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DAE0F6-A89C-451D-B282-0C7E9795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40" tIns="45720" rIns="91440" bIns="45720"/>
          <a:lstStyle/>
          <a:p>
            <a:pPr defTabSz="914400"/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9102A-641D-40A4-BF14-39AFEE5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40" tIns="45720" rIns="91440" bIns="45720"/>
          <a:lstStyle/>
          <a:p>
            <a:pPr defTabSz="914400"/>
            <a:fld id="{8BD638FD-A492-4F5A-B2BF-7BFA36734FE4}" type="slidenum">
              <a:rPr lang="ru-RU" smtClean="0">
                <a:solidFill>
                  <a:prstClr val="black"/>
                </a:solidFill>
              </a:rPr>
              <a:pPr defTabSz="914400"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78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C37DA-EF9F-4BC6-BEF4-91C7182DB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2" y="1346835"/>
            <a:ext cx="10972800" cy="2865120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D372BA-623A-43C0-AA63-695E9A7E4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2" y="4322449"/>
            <a:ext cx="10972800" cy="1986914"/>
          </a:xfrm>
        </p:spPr>
        <p:txBody>
          <a:bodyPr/>
          <a:lstStyle>
            <a:lvl1pPr marL="0" indent="0" algn="ctr">
              <a:buNone/>
              <a:defRPr sz="2900"/>
            </a:lvl1pPr>
            <a:lvl2pPr marL="535510" indent="0" algn="ctr">
              <a:buNone/>
              <a:defRPr sz="2200"/>
            </a:lvl2pPr>
            <a:lvl3pPr marL="1071021" indent="0" algn="ctr">
              <a:buNone/>
              <a:defRPr sz="2100"/>
            </a:lvl3pPr>
            <a:lvl4pPr marL="1606531" indent="0" algn="ctr">
              <a:buNone/>
              <a:defRPr sz="1800"/>
            </a:lvl4pPr>
            <a:lvl5pPr marL="2142042" indent="0" algn="ctr">
              <a:buNone/>
              <a:defRPr sz="1800"/>
            </a:lvl5pPr>
            <a:lvl6pPr marL="2677552" indent="0" algn="ctr">
              <a:buNone/>
              <a:defRPr sz="1800"/>
            </a:lvl6pPr>
            <a:lvl7pPr marL="3213062" indent="0" algn="ctr">
              <a:buNone/>
              <a:defRPr sz="1800"/>
            </a:lvl7pPr>
            <a:lvl8pPr marL="3748573" indent="0" algn="ctr">
              <a:buNone/>
              <a:defRPr sz="1800"/>
            </a:lvl8pPr>
            <a:lvl9pPr marL="4284083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1C8362-3AC2-4CE6-9180-AD2E820C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6CB6A2-F0C6-44A7-BB3D-87B9D105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FD83F-B3FB-4D9F-A576-0B613CCD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26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C9197-249C-47D3-97F3-9A4B5475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65AED3-2FC8-4383-8C8A-30F8B25A5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080BA5-2F7F-49AB-B5FD-E43136D5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AE749-F184-4F43-B0E2-8A887396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6602E-9CF7-475D-90B4-092C2E44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577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F8152-0B42-44F5-86EA-6399635F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19" y="2051690"/>
            <a:ext cx="12618720" cy="3423285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738FD4-9E35-45E8-9C33-9100E4288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19" y="5507358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3551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7102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65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1420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6775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2130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7485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2840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835BE3-5524-4C44-B550-38CEBB56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3EF4C2-6CB5-4FBD-8A2B-058BAD27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0739D-733F-438D-AF3B-E9080196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420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C2397-6EE1-4C1D-A305-92612EE2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A6FCBB-F8C2-4262-A171-018A6DCD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4"/>
            <a:ext cx="6217920" cy="52216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849A0A-CC8A-47F8-88A3-DF7E9333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4"/>
            <a:ext cx="6217920" cy="52216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048F0A-45D4-4793-9A02-79A9B25A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0D3376-EAB0-4564-9CBC-4FA51C6B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C8F037-C639-4D01-88F2-E69B061D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401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5487-121F-4CB7-968F-2DC78FA1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06E0D1-DF2F-4167-B91F-644F9AA54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7" y="2017397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35510" indent="0">
              <a:buNone/>
              <a:defRPr sz="2200" b="1"/>
            </a:lvl2pPr>
            <a:lvl3pPr marL="1071021" indent="0">
              <a:buNone/>
              <a:defRPr sz="2100" b="1"/>
            </a:lvl3pPr>
            <a:lvl4pPr marL="1606531" indent="0">
              <a:buNone/>
              <a:defRPr sz="1800" b="1"/>
            </a:lvl4pPr>
            <a:lvl5pPr marL="2142042" indent="0">
              <a:buNone/>
              <a:defRPr sz="1800" b="1"/>
            </a:lvl5pPr>
            <a:lvl6pPr marL="2677552" indent="0">
              <a:buNone/>
              <a:defRPr sz="1800" b="1"/>
            </a:lvl6pPr>
            <a:lvl7pPr marL="3213062" indent="0">
              <a:buNone/>
              <a:defRPr sz="1800" b="1"/>
            </a:lvl7pPr>
            <a:lvl8pPr marL="3748573" indent="0">
              <a:buNone/>
              <a:defRPr sz="1800" b="1"/>
            </a:lvl8pPr>
            <a:lvl9pPr marL="4284083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742167-918B-4C55-AECF-1F7F143A8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7" y="3006092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9D4727-0F9A-482A-98ED-309277BBF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4" y="2017397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35510" indent="0">
              <a:buNone/>
              <a:defRPr sz="2200" b="1"/>
            </a:lvl2pPr>
            <a:lvl3pPr marL="1071021" indent="0">
              <a:buNone/>
              <a:defRPr sz="2100" b="1"/>
            </a:lvl3pPr>
            <a:lvl4pPr marL="1606531" indent="0">
              <a:buNone/>
              <a:defRPr sz="1800" b="1"/>
            </a:lvl4pPr>
            <a:lvl5pPr marL="2142042" indent="0">
              <a:buNone/>
              <a:defRPr sz="1800" b="1"/>
            </a:lvl5pPr>
            <a:lvl6pPr marL="2677552" indent="0">
              <a:buNone/>
              <a:defRPr sz="1800" b="1"/>
            </a:lvl6pPr>
            <a:lvl7pPr marL="3213062" indent="0">
              <a:buNone/>
              <a:defRPr sz="1800" b="1"/>
            </a:lvl7pPr>
            <a:lvl8pPr marL="3748573" indent="0">
              <a:buNone/>
              <a:defRPr sz="1800" b="1"/>
            </a:lvl8pPr>
            <a:lvl9pPr marL="4284083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3A9B02-47A2-42A2-9923-C5181EF0A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4" y="3006092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9CEFD74-56C2-45B2-A70D-A6D0C125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991990-7BCE-4379-972B-BE30545E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F87B1-B5E7-41FE-95DA-15DAA2CB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646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E1224-34E3-49E6-A62E-1A20B3EF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CAEF56-574F-4392-9518-5A87B872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4110E7-CE1D-4F97-8051-7EA14347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96D766-7172-45E2-A7CA-979FD18D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451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047613-74B6-45FF-9013-9268700B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54FFD8-7C9B-48A3-A27C-0376866B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A24BA-6F0E-4988-A7F8-56341B02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980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54A3-5A22-48B1-AE21-0763FA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014E5D-A0B1-46A2-9CE7-9416F8AE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5"/>
            <a:ext cx="7406640" cy="58483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9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9BAF92-392D-4930-94A7-8F18B6CD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2"/>
            <a:ext cx="4718685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35510" indent="0">
              <a:buNone/>
              <a:defRPr sz="1600"/>
            </a:lvl2pPr>
            <a:lvl3pPr marL="1071021" indent="0">
              <a:buNone/>
              <a:defRPr sz="1400"/>
            </a:lvl3pPr>
            <a:lvl4pPr marL="1606531" indent="0">
              <a:buNone/>
              <a:defRPr sz="1100"/>
            </a:lvl4pPr>
            <a:lvl5pPr marL="2142042" indent="0">
              <a:buNone/>
              <a:defRPr sz="1100"/>
            </a:lvl5pPr>
            <a:lvl6pPr marL="2677552" indent="0">
              <a:buNone/>
              <a:defRPr sz="1100"/>
            </a:lvl6pPr>
            <a:lvl7pPr marL="3213062" indent="0">
              <a:buNone/>
              <a:defRPr sz="1100"/>
            </a:lvl7pPr>
            <a:lvl8pPr marL="3748573" indent="0">
              <a:buNone/>
              <a:defRPr sz="1100"/>
            </a:lvl8pPr>
            <a:lvl9pPr marL="4284083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C7225A-09C8-40DB-937D-C0BB66B5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D53E44-8ACE-4A15-B152-D207FD2C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8816E9-2A99-4D43-8812-A51CC5DE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A7585-B082-4BFF-A120-C4AA90E1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809306-BE26-4435-A6E0-BACC0B188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5"/>
            <a:ext cx="7406640" cy="5848350"/>
          </a:xfrm>
        </p:spPr>
        <p:txBody>
          <a:bodyPr/>
          <a:lstStyle>
            <a:lvl1pPr marL="0" indent="0">
              <a:buNone/>
              <a:defRPr sz="3700"/>
            </a:lvl1pPr>
            <a:lvl2pPr marL="535510" indent="0">
              <a:buNone/>
              <a:defRPr sz="3200"/>
            </a:lvl2pPr>
            <a:lvl3pPr marL="1071021" indent="0">
              <a:buNone/>
              <a:defRPr sz="2900"/>
            </a:lvl3pPr>
            <a:lvl4pPr marL="1606531" indent="0">
              <a:buNone/>
              <a:defRPr sz="2200"/>
            </a:lvl4pPr>
            <a:lvl5pPr marL="2142042" indent="0">
              <a:buNone/>
              <a:defRPr sz="2200"/>
            </a:lvl5pPr>
            <a:lvl6pPr marL="2677552" indent="0">
              <a:buNone/>
              <a:defRPr sz="2200"/>
            </a:lvl6pPr>
            <a:lvl7pPr marL="3213062" indent="0">
              <a:buNone/>
              <a:defRPr sz="2200"/>
            </a:lvl7pPr>
            <a:lvl8pPr marL="3748573" indent="0">
              <a:buNone/>
              <a:defRPr sz="2200"/>
            </a:lvl8pPr>
            <a:lvl9pPr marL="4284083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3E426E-58AA-4185-B284-E28B3F2E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2"/>
            <a:ext cx="4718685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35510" indent="0">
              <a:buNone/>
              <a:defRPr sz="1600"/>
            </a:lvl2pPr>
            <a:lvl3pPr marL="1071021" indent="0">
              <a:buNone/>
              <a:defRPr sz="1400"/>
            </a:lvl3pPr>
            <a:lvl4pPr marL="1606531" indent="0">
              <a:buNone/>
              <a:defRPr sz="1100"/>
            </a:lvl4pPr>
            <a:lvl5pPr marL="2142042" indent="0">
              <a:buNone/>
              <a:defRPr sz="1100"/>
            </a:lvl5pPr>
            <a:lvl6pPr marL="2677552" indent="0">
              <a:buNone/>
              <a:defRPr sz="1100"/>
            </a:lvl6pPr>
            <a:lvl7pPr marL="3213062" indent="0">
              <a:buNone/>
              <a:defRPr sz="1100"/>
            </a:lvl7pPr>
            <a:lvl8pPr marL="3748573" indent="0">
              <a:buNone/>
              <a:defRPr sz="1100"/>
            </a:lvl8pPr>
            <a:lvl9pPr marL="4284083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4B9108-F45B-4222-BA66-7E5D0A47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5A067C-818C-433E-9496-5DC83AA8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2D2639-E09B-45BC-B963-03C3771D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49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D1D37-FD7D-49B5-964F-2C33BC9F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E8D210-6E51-4478-A9FD-C4317241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19AA5A-76C1-4508-812B-EC6EAB5C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D1DEB-7F92-4308-8BB3-C1BDBED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A98893-9949-47E3-AD40-95249A89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070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E0F552-01A9-4446-A2FD-C22EBC992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4" y="438153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ED5233-7E36-4CC4-BC3F-132C9C175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4" y="438153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24A1D-526F-4B31-9FAF-371D6CFE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1D0BCC-9667-470D-A89C-649F15EF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2A2952-779A-411A-A4B4-7BCEE284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9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7749546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256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91425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0" indent="-285702" algn="l" defTabSz="91425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8" indent="-228563" algn="l" defTabSz="91425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0" indent="-228563" algn="l" defTabSz="914256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0" indent="-228563" algn="l" defTabSz="91425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6" indent="-228563" algn="l" defTabSz="91425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2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4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FA3B9-B748-4B1F-BAA0-9E7AB754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8"/>
            <a:ext cx="12618720" cy="1590677"/>
          </a:xfrm>
          <a:prstGeom prst="rect">
            <a:avLst/>
          </a:prstGeom>
        </p:spPr>
        <p:txBody>
          <a:bodyPr vert="horz" lIns="72550" tIns="36274" rIns="72550" bIns="3627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0FFDCB-B092-4E4B-92EB-FF1BEFC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9"/>
            <a:ext cx="12618720" cy="5221606"/>
          </a:xfrm>
          <a:prstGeom prst="rect">
            <a:avLst/>
          </a:prstGeom>
        </p:spPr>
        <p:txBody>
          <a:bodyPr vert="horz" lIns="72550" tIns="36274" rIns="72550" bIns="3627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1EC7F-9FE6-4E64-935E-666501350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</p:spPr>
        <p:txBody>
          <a:bodyPr vert="horz" lIns="72550" tIns="36274" rIns="72550" bIns="3627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510"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2551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300AC8-5823-48F0-B2F0-0DC2CE71D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</p:spPr>
        <p:txBody>
          <a:bodyPr vert="horz" lIns="72550" tIns="36274" rIns="72550" bIns="3627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51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FCF781-E1C8-4800-96E2-729302410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</p:spPr>
        <p:txBody>
          <a:bodyPr vert="horz" lIns="72550" tIns="36274" rIns="72550" bIns="3627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510"/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 defTabSz="725510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3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07085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712" indent="-267712" algn="l" defTabSz="1070850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3136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38560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873987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9414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44837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0262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15682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51110" indent="-267712" algn="l" defTabSz="1070850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5422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0850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6274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701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7125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2549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7973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398" algn="l" defTabSz="107085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defTabSz="1097104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277" indent="-274277" algn="l" defTabSz="1097104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829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382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933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486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038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589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142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2696" indent="-274277" algn="l" defTabSz="1097104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52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04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656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210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762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312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866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418" algn="l" defTabSz="109710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2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defTabSz="1096973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243" indent="-274243" algn="l" defTabSz="1096973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730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214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702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186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674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158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646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2133" indent="-274243" algn="l" defTabSz="1096973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86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73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458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46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432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915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402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888" algn="l" defTabSz="109697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19144-DA18-4E1B-8818-94F469E8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3"/>
            <a:ext cx="12618720" cy="1590677"/>
          </a:xfrm>
          <a:prstGeom prst="rect">
            <a:avLst/>
          </a:prstGeom>
        </p:spPr>
        <p:txBody>
          <a:bodyPr vert="horz" lIns="109718" tIns="54861" rIns="109718" bIns="54861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6B77B-DCC2-41FB-86D2-F792A42E2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 vert="horz" lIns="109718" tIns="54861" rIns="109718" bIns="54861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E34793-4C04-46CF-9C29-B0224F828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3"/>
            <a:ext cx="3291840" cy="438150"/>
          </a:xfrm>
          <a:prstGeom prst="rect">
            <a:avLst/>
          </a:prstGeom>
        </p:spPr>
        <p:txBody>
          <a:bodyPr vert="horz" lIns="109718" tIns="54861" rIns="109718" bIns="54861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2"/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 defTabSz="1097192"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E81F4C-5E2E-44C4-8C01-7E401CDA2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3"/>
            <a:ext cx="4937760" cy="438150"/>
          </a:xfrm>
          <a:prstGeom prst="rect">
            <a:avLst/>
          </a:prstGeom>
        </p:spPr>
        <p:txBody>
          <a:bodyPr vert="horz" lIns="109718" tIns="54861" rIns="109718" bIns="5486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2"/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A8C63E-48EA-4746-9BAD-F607A1124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3"/>
            <a:ext cx="3291840" cy="438150"/>
          </a:xfrm>
          <a:prstGeom prst="rect">
            <a:avLst/>
          </a:prstGeom>
        </p:spPr>
        <p:txBody>
          <a:bodyPr vert="horz" lIns="109718" tIns="54861" rIns="109718" bIns="54861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2"/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 defTabSz="1097192"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6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defTabSz="1097192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298" indent="-274298" algn="l" defTabSz="109719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894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90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086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683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278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74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70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69" indent="-274298" algn="l" defTabSz="109719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z-Latn-UZ"/>
      </a:defPPr>
      <a:lvl1pPr marL="0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7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92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89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86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82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76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73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70" algn="l" defTabSz="10971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52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1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1" indent="-342901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FA3B9-B748-4B1F-BAA0-9E7AB754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5"/>
          </a:xfrm>
          <a:prstGeom prst="rect">
            <a:avLst/>
          </a:prstGeom>
        </p:spPr>
        <p:txBody>
          <a:bodyPr vert="horz" lIns="72563" tIns="36280" rIns="72563" bIns="3628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0FFDCB-B092-4E4B-92EB-FF1BEFC1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4"/>
            <a:ext cx="12618720" cy="5221605"/>
          </a:xfrm>
          <a:prstGeom prst="rect">
            <a:avLst/>
          </a:prstGeom>
        </p:spPr>
        <p:txBody>
          <a:bodyPr vert="horz" lIns="72563" tIns="36280" rIns="72563" bIns="3628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1EC7F-9FE6-4E64-935E-666501350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3"/>
            <a:ext cx="3291840" cy="438150"/>
          </a:xfrm>
          <a:prstGeom prst="rect">
            <a:avLst/>
          </a:prstGeom>
        </p:spPr>
        <p:txBody>
          <a:bodyPr vert="horz" lIns="72563" tIns="36280" rIns="72563" bIns="3628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626">
              <a:defRPr/>
            </a:pPr>
            <a:fld id="{7E2AA7FE-B9FD-4897-A067-9F4369E0D0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25626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300AC8-5823-48F0-B2F0-0DC2CE71D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3"/>
            <a:ext cx="4937760" cy="438150"/>
          </a:xfrm>
          <a:prstGeom prst="rect">
            <a:avLst/>
          </a:prstGeom>
        </p:spPr>
        <p:txBody>
          <a:bodyPr vert="horz" lIns="72563" tIns="36280" rIns="72563" bIns="3628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626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FCF781-E1C8-4800-96E2-729302410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3"/>
            <a:ext cx="3291840" cy="438150"/>
          </a:xfrm>
          <a:prstGeom prst="rect">
            <a:avLst/>
          </a:prstGeom>
        </p:spPr>
        <p:txBody>
          <a:bodyPr vert="horz" lIns="72563" tIns="36280" rIns="72563" bIns="3628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25626"/>
            <a:fld id="{31376E9D-FCC9-42A9-BD70-042CEED4A9B2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 defTabSz="725626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1071021" rtl="0" eaLnBrk="1" latinLnBrk="0" hangingPunct="1">
        <a:lnSpc>
          <a:spcPct val="90000"/>
        </a:lnSpc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755" indent="-267755" algn="l" defTabSz="1071021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3264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38776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874286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9798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307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0818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16326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51838" indent="-267755" algn="l" defTabSz="1071021" rtl="0" eaLnBrk="1" latinLnBrk="0" hangingPunct="1">
        <a:lnSpc>
          <a:spcPct val="90000"/>
        </a:lnSpc>
        <a:spcBef>
          <a:spcPts val="58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5510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021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6531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2042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7552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3062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8573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083" algn="l" defTabSz="107102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10" Type="http://schemas.openxmlformats.org/officeDocument/2006/relationships/image" Target="../media/image7.png"/><Relationship Id="rId4" Type="http://schemas.openxmlformats.org/officeDocument/2006/relationships/image" Target="../media/image46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create.kahoot.it/share/pedagogik-dasturiy-vositalar/80468b15-ed53-4c02-86d3-e8fd0479b84a" TargetMode="Externa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23116" y="2720612"/>
            <a:ext cx="7684288" cy="228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Ta’limda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pedagogik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dasturiy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vositalar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immersiv</a:t>
            </a: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500" b="1" dirty="0" err="1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texnologiyalar</a:t>
            </a:r>
            <a:endParaRPr lang="en-US" sz="4500" b="1" dirty="0">
              <a:solidFill>
                <a:srgbClr val="002060"/>
              </a:solidFill>
            </a:endParaRP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" y="823110"/>
            <a:ext cx="14630398" cy="978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26" tIns="45712" rIns="91426" bIns="45712">
            <a:spAutoFit/>
          </a:bodyPr>
          <a:lstStyle/>
          <a:p>
            <a:pPr algn="ctr"/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2.4.Ta’limda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raqamli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texnologiyalar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va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sun’iy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intellekt</a:t>
            </a:r>
            <a:endParaRPr lang="ru-RU" sz="29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3" y="2403856"/>
            <a:ext cx="4947066" cy="3518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E99DD79-4F5F-AC85-481F-FC0FC21BD8D6}"/>
              </a:ext>
            </a:extLst>
          </p:cNvPr>
          <p:cNvSpPr/>
          <p:nvPr/>
        </p:nvSpPr>
        <p:spPr>
          <a:xfrm>
            <a:off x="-522050" y="6906864"/>
            <a:ext cx="7684288" cy="89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500" b="1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Akmal </a:t>
            </a:r>
            <a:r>
              <a:rPr lang="en-US" sz="4500" b="1" dirty="0" err="1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Nizamov</a:t>
            </a:r>
            <a:endParaRPr lang="en-US" sz="4500" b="1" dirty="0">
              <a:solidFill>
                <a:srgbClr val="00B05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434D6-DEFC-371F-7D4A-06630F611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516" y="27332"/>
            <a:ext cx="672784" cy="672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" y="241402"/>
            <a:ext cx="13595299" cy="76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3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179390"/>
            <a:ext cx="14111021" cy="1537069"/>
          </a:xfrm>
        </p:spPr>
        <p:txBody>
          <a:bodyPr rtlCol="0">
            <a:normAutofit/>
          </a:bodyPr>
          <a:lstStyle/>
          <a:p>
            <a:pPr algn="ctr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Wordwall.net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sayti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imkoniyatlari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7755BC38-5B6D-477E-8B1A-0E6A0DFC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897" y="2190751"/>
            <a:ext cx="12428613" cy="52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4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450" y="223466"/>
            <a:ext cx="13419734" cy="13228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MASHQ TURLARI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4" y="1305763"/>
            <a:ext cx="14143941" cy="66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1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2"/>
            <a:ext cx="14440205" cy="81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664" y="109730"/>
            <a:ext cx="8262518" cy="159067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DASTUR INTERFEYSI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4191" t="9911" r="16233" b="8124"/>
          <a:stretch/>
        </p:blipFill>
        <p:spPr>
          <a:xfrm>
            <a:off x="1896728" y="1454523"/>
            <a:ext cx="9844170" cy="65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8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840" y="-8979"/>
            <a:ext cx="12618720" cy="1590677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INTERFAOL MASHQLAR TURLARI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4793" t="16696" r="15631" b="7946"/>
          <a:stretch/>
        </p:blipFill>
        <p:spPr>
          <a:xfrm>
            <a:off x="1818349" y="1191335"/>
            <a:ext cx="10863072" cy="66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95021"/>
            <a:ext cx="14012266" cy="75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4" y="2660462"/>
            <a:ext cx="10902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Immersiv texnologiyalar nima?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8" y="391346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Reallik (VR): 3D-muhitni yaratish va foydalanuvchilarga bu muhitda o'zaro aloqada bo'lish imkonini beradi. VR-shlyapa va boshqa qurilmalar foydalanuvchilarni boshqa dunyoga olib boradi.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599527" y="3913466"/>
            <a:ext cx="6244709" cy="108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Kengaytirilgan Reallik (AR): haqiqiy dunyoni raqamli kontent bilan birlashtiradi. Masalan, telefon orqali ko'rilgan 3D-model yoki o'yin.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639" y="7342543"/>
            <a:ext cx="2019301" cy="800101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498338" y="6546243"/>
            <a:ext cx="11842914" cy="732509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pPr algn="ctr"/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PhET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Interfaol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simulyatsiyalari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The Physics Aviary, Physics: Interactive Physics Simulations, Khan academy, </a:t>
            </a:r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ChemCollective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Vascak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1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GeoGebra</a:t>
            </a:r>
            <a:r>
              <a:rPr lang="en-US" sz="21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Microsoft Math Solver ... )</a:t>
            </a:r>
            <a:endParaRPr lang="ru-RU" sz="21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4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34886"/>
            <a:ext cx="5486400" cy="7394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5" y="1137979"/>
            <a:ext cx="7572374" cy="280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1"/>
              </a:lnSpc>
            </a:pPr>
            <a:r>
              <a:rPr lang="en-US" sz="4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Immersiv texnologiyalardan foydalanishning afzalliklari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85820" y="4015387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0844" y="4099566"/>
            <a:ext cx="175141" cy="33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15430" y="4015383"/>
            <a:ext cx="2944416" cy="70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O'qishni qiziqarli qiladi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515430" y="4851565"/>
            <a:ext cx="2944416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O'quvchilarni jalb qiladi va o'qishga bo'lgan qiziqishni oshiradi.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4276" y="4015387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6195" y="4099566"/>
            <a:ext cx="281226" cy="33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5413891" y="4015383"/>
            <a:ext cx="2944416" cy="70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Tushunishni osonlashtiradi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13891" y="4851562"/>
            <a:ext cx="2944416" cy="71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Ma'lumotni o'zlashtirish va tushunishni osonlashtiradi.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785820" y="6406164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7143" y="6490339"/>
            <a:ext cx="282534" cy="33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15428" y="6406159"/>
            <a:ext cx="5992894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Amaliy ko'nikmalarni rivojlantiradi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15431" y="6891579"/>
            <a:ext cx="6842760" cy="71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hayot sharoitlarini simulyatsiya qiladi va amaliy ko'nikmalarni oshiradi.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8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64706"/>
            <a:ext cx="5486400" cy="73648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683" y="1101550"/>
            <a:ext cx="8748614" cy="1380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3D Modelalr va Simulyatsiyalar</a:t>
            </a:r>
            <a:endParaRPr lang="en-US" sz="4300" dirty="0">
              <a:solidFill>
                <a:prstClr val="black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8" y="2319935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30" y="2540798"/>
            <a:ext cx="6162198" cy="706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3D-modellar o'quvchilarga murakkab tushunchalarni yaxshiroq tushunishga yordam beradi.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8" y="4087059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30" y="4307926"/>
            <a:ext cx="616219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Simulyatsiyalar amaliy ko'nikmalarni rivojlantirish va xavfli tajribalarni xavfsiz sharoitda simulyatsiya qilish imkonini beradi.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8" y="5854186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30" y="6075052"/>
            <a:ext cx="616219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Masalan, o'quvchilar 3D-model orqali inson tanasining tuzilishini o'rganishlari yoki simulyatsiya yordamida jarrohlik operatsiyasini mashq qilishlari mumkin.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2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2A1289-1747-4292-9749-13F12B9F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19071"/>
            <a:ext cx="14630398" cy="11030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72CE6-5563-45A9-9EE3-760D52EDB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51" y="165403"/>
            <a:ext cx="2703328" cy="7032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6A97B6-2A6C-4AF1-A8F6-DF3B05C1F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" y="141925"/>
            <a:ext cx="1920432" cy="70329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6AC182-0772-4015-AA4E-4054DE749E6A}"/>
              </a:ext>
            </a:extLst>
          </p:cNvPr>
          <p:cNvSpPr/>
          <p:nvPr/>
        </p:nvSpPr>
        <p:spPr>
          <a:xfrm>
            <a:off x="6" y="8136431"/>
            <a:ext cx="14630395" cy="73150"/>
          </a:xfrm>
          <a:prstGeom prst="rect">
            <a:avLst/>
          </a:prstGeom>
          <a:solidFill>
            <a:srgbClr val="D9B0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286" tIns="73144" rIns="146286" bIns="73144" rtlCol="0" anchor="ctr"/>
          <a:lstStyle/>
          <a:p>
            <a:pPr algn="ctr" defTabSz="1462288"/>
            <a:endParaRPr lang="ru-RU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83552" y="1368226"/>
            <a:ext cx="2060051" cy="1034130"/>
          </a:xfrm>
          <a:prstGeom prst="rect">
            <a:avLst/>
          </a:prstGeom>
        </p:spPr>
        <p:txBody>
          <a:bodyPr wrap="none" lIns="146286" tIns="73144" rIns="146286" bIns="73144">
            <a:spAutoFit/>
          </a:bodyPr>
          <a:lstStyle/>
          <a:p>
            <a:pPr defTabSz="1462288"/>
            <a:r>
              <a:rPr lang="en-US" sz="5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8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Reja</a:t>
            </a:r>
            <a:endParaRPr lang="ru-RU" sz="5800" dirty="0">
              <a:solidFill>
                <a:prstClr val="black"/>
              </a:solidFill>
            </a:endParaRPr>
          </a:p>
        </p:txBody>
      </p:sp>
      <p:grpSp>
        <p:nvGrpSpPr>
          <p:cNvPr id="35" name="Google Shape;118;p26"/>
          <p:cNvGrpSpPr/>
          <p:nvPr/>
        </p:nvGrpSpPr>
        <p:grpSpPr>
          <a:xfrm>
            <a:off x="5356582" y="2531779"/>
            <a:ext cx="8064896" cy="1295482"/>
            <a:chOff x="4329485" y="1582873"/>
            <a:chExt cx="3997017" cy="809676"/>
          </a:xfrm>
        </p:grpSpPr>
        <p:grpSp>
          <p:nvGrpSpPr>
            <p:cNvPr id="36" name="Google Shape;119;p26"/>
            <p:cNvGrpSpPr/>
            <p:nvPr/>
          </p:nvGrpSpPr>
          <p:grpSpPr>
            <a:xfrm>
              <a:off x="4329485" y="1582873"/>
              <a:ext cx="3997017" cy="809676"/>
              <a:chOff x="4572000" y="1763225"/>
              <a:chExt cx="3997017" cy="809676"/>
            </a:xfrm>
          </p:grpSpPr>
          <p:sp>
            <p:nvSpPr>
              <p:cNvPr id="39" name="Google Shape;120;p26"/>
              <p:cNvSpPr/>
              <p:nvPr/>
            </p:nvSpPr>
            <p:spPr>
              <a:xfrm>
                <a:off x="5040475" y="1884473"/>
                <a:ext cx="3528542" cy="572701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3413" extrusionOk="0">
                    <a:moveTo>
                      <a:pt x="1" y="1"/>
                    </a:moveTo>
                    <a:lnTo>
                      <a:pt x="1" y="3413"/>
                    </a:lnTo>
                    <a:lnTo>
                      <a:pt x="14814" y="3413"/>
                    </a:lnTo>
                    <a:cubicBezTo>
                      <a:pt x="15871" y="3413"/>
                      <a:pt x="16741" y="2543"/>
                      <a:pt x="16741" y="1486"/>
                    </a:cubicBezTo>
                    <a:lnTo>
                      <a:pt x="16741" y="1"/>
                    </a:lnTo>
                    <a:close/>
                  </a:path>
                </a:pathLst>
              </a:custGeom>
              <a:solidFill>
                <a:srgbClr val="745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Google Shape;121;p26"/>
              <p:cNvSpPr/>
              <p:nvPr/>
            </p:nvSpPr>
            <p:spPr>
              <a:xfrm>
                <a:off x="4987575" y="1886882"/>
                <a:ext cx="537173" cy="565278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413" extrusionOk="0">
                    <a:moveTo>
                      <a:pt x="0" y="1"/>
                    </a:moveTo>
                    <a:lnTo>
                      <a:pt x="14" y="3413"/>
                    </a:lnTo>
                    <a:lnTo>
                      <a:pt x="1927" y="3413"/>
                    </a:lnTo>
                    <a:lnTo>
                      <a:pt x="2810" y="2516"/>
                    </a:lnTo>
                    <a:cubicBezTo>
                      <a:pt x="3252" y="2088"/>
                      <a:pt x="3252" y="1392"/>
                      <a:pt x="2810" y="951"/>
                    </a:cubicBezTo>
                    <a:lnTo>
                      <a:pt x="1860" y="1"/>
                    </a:lnTo>
                    <a:close/>
                  </a:path>
                </a:pathLst>
              </a:custGeom>
              <a:solidFill>
                <a:srgbClr val="503E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" name="Google Shape;122;p26"/>
              <p:cNvSpPr/>
              <p:nvPr/>
            </p:nvSpPr>
            <p:spPr>
              <a:xfrm>
                <a:off x="4572000" y="1763225"/>
                <a:ext cx="837958" cy="809676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02" extrusionOk="0">
                    <a:moveTo>
                      <a:pt x="2536" y="1"/>
                    </a:moveTo>
                    <a:cubicBezTo>
                      <a:pt x="2316" y="1"/>
                      <a:pt x="2095" y="88"/>
                      <a:pt x="1927" y="262"/>
                    </a:cubicBezTo>
                    <a:lnTo>
                      <a:pt x="348" y="1841"/>
                    </a:lnTo>
                    <a:cubicBezTo>
                      <a:pt x="1" y="2175"/>
                      <a:pt x="1" y="2724"/>
                      <a:pt x="348" y="3072"/>
                    </a:cubicBezTo>
                    <a:lnTo>
                      <a:pt x="1927" y="4651"/>
                    </a:lnTo>
                    <a:cubicBezTo>
                      <a:pt x="2095" y="4818"/>
                      <a:pt x="2316" y="4902"/>
                      <a:pt x="2536" y="4902"/>
                    </a:cubicBezTo>
                    <a:cubicBezTo>
                      <a:pt x="2757" y="4902"/>
                      <a:pt x="2978" y="4818"/>
                      <a:pt x="3145" y="4651"/>
                    </a:cubicBezTo>
                    <a:lnTo>
                      <a:pt x="4724" y="3072"/>
                    </a:lnTo>
                    <a:cubicBezTo>
                      <a:pt x="5072" y="2724"/>
                      <a:pt x="5072" y="2175"/>
                      <a:pt x="4724" y="1841"/>
                    </a:cubicBezTo>
                    <a:lnTo>
                      <a:pt x="3145" y="262"/>
                    </a:lnTo>
                    <a:cubicBezTo>
                      <a:pt x="2978" y="88"/>
                      <a:pt x="2757" y="1"/>
                      <a:pt x="2536" y="1"/>
                    </a:cubicBezTo>
                    <a:close/>
                  </a:path>
                </a:pathLst>
              </a:custGeom>
              <a:solidFill>
                <a:srgbClr val="745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Google Shape;123;p26"/>
              <p:cNvSpPr/>
              <p:nvPr/>
            </p:nvSpPr>
            <p:spPr>
              <a:xfrm>
                <a:off x="4693570" y="1880500"/>
                <a:ext cx="594813" cy="576452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90" extrusionOk="0">
                    <a:moveTo>
                      <a:pt x="1800" y="0"/>
                    </a:moveTo>
                    <a:cubicBezTo>
                      <a:pt x="1643" y="0"/>
                      <a:pt x="1486" y="60"/>
                      <a:pt x="1365" y="181"/>
                    </a:cubicBezTo>
                    <a:lnTo>
                      <a:pt x="241" y="1305"/>
                    </a:lnTo>
                    <a:cubicBezTo>
                      <a:pt x="1" y="1546"/>
                      <a:pt x="1" y="1934"/>
                      <a:pt x="241" y="2188"/>
                    </a:cubicBezTo>
                    <a:lnTo>
                      <a:pt x="1365" y="3299"/>
                    </a:lnTo>
                    <a:cubicBezTo>
                      <a:pt x="1486" y="3426"/>
                      <a:pt x="1643" y="3489"/>
                      <a:pt x="1800" y="3489"/>
                    </a:cubicBezTo>
                    <a:cubicBezTo>
                      <a:pt x="1958" y="3489"/>
                      <a:pt x="2115" y="3426"/>
                      <a:pt x="2235" y="3299"/>
                    </a:cubicBezTo>
                    <a:lnTo>
                      <a:pt x="3359" y="2188"/>
                    </a:lnTo>
                    <a:cubicBezTo>
                      <a:pt x="3600" y="1934"/>
                      <a:pt x="3600" y="1546"/>
                      <a:pt x="3359" y="1305"/>
                    </a:cubicBezTo>
                    <a:lnTo>
                      <a:pt x="2235" y="181"/>
                    </a:lnTo>
                    <a:cubicBezTo>
                      <a:pt x="2115" y="60"/>
                      <a:pt x="1958" y="0"/>
                      <a:pt x="1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7" name="Google Shape;124;p26"/>
            <p:cNvSpPr txBox="1"/>
            <p:nvPr/>
          </p:nvSpPr>
          <p:spPr>
            <a:xfrm>
              <a:off x="4400329" y="1701361"/>
              <a:ext cx="67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462864">
                <a:defRPr/>
              </a:pPr>
              <a:r>
                <a:rPr lang="en" sz="3200" b="1" kern="0" dirty="0">
                  <a:solidFill>
                    <a:sysClr val="windowText" lastClr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3200" b="1" kern="0" dirty="0">
                <a:solidFill>
                  <a:sysClr val="windowText" lastClr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8" name="Google Shape;125;p26"/>
            <p:cNvSpPr txBox="1"/>
            <p:nvPr/>
          </p:nvSpPr>
          <p:spPr>
            <a:xfrm>
              <a:off x="5335776" y="1701361"/>
              <a:ext cx="2819425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462864">
                <a:buClr>
                  <a:srgbClr val="000000"/>
                </a:buClr>
                <a:buSzPts val="1100"/>
              </a:pPr>
              <a:r>
                <a:rPr lang="en-US" sz="2600" kern="0" dirty="0" err="1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Ta’limda</a:t>
              </a:r>
              <a:r>
                <a:rPr lang="en-US" sz="2600" kern="0" dirty="0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pedagogik</a:t>
              </a:r>
              <a:r>
                <a:rPr lang="en-US" sz="2600" kern="0" dirty="0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dasturiy</a:t>
              </a:r>
              <a:r>
                <a:rPr lang="en-US" sz="2600" kern="0" dirty="0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vositalar</a:t>
              </a:r>
              <a:r>
                <a:rPr lang="en-US" sz="2600" kern="0" dirty="0">
                  <a:solidFill>
                    <a:srgbClr val="FFFFFF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</a:p>
          </p:txBody>
        </p:sp>
      </p:grpSp>
      <p:grpSp>
        <p:nvGrpSpPr>
          <p:cNvPr id="43" name="Google Shape;126;p26"/>
          <p:cNvGrpSpPr/>
          <p:nvPr/>
        </p:nvGrpSpPr>
        <p:grpSpPr>
          <a:xfrm>
            <a:off x="5356582" y="4006739"/>
            <a:ext cx="8064896" cy="1295482"/>
            <a:chOff x="4329485" y="2504723"/>
            <a:chExt cx="3997017" cy="809676"/>
          </a:xfrm>
        </p:grpSpPr>
        <p:grpSp>
          <p:nvGrpSpPr>
            <p:cNvPr id="44" name="Google Shape;127;p26"/>
            <p:cNvGrpSpPr/>
            <p:nvPr/>
          </p:nvGrpSpPr>
          <p:grpSpPr>
            <a:xfrm>
              <a:off x="4329485" y="2504723"/>
              <a:ext cx="3997017" cy="809676"/>
              <a:chOff x="4572000" y="1763225"/>
              <a:chExt cx="3997017" cy="809676"/>
            </a:xfrm>
          </p:grpSpPr>
          <p:sp>
            <p:nvSpPr>
              <p:cNvPr id="47" name="Google Shape;128;p26"/>
              <p:cNvSpPr/>
              <p:nvPr/>
            </p:nvSpPr>
            <p:spPr>
              <a:xfrm>
                <a:off x="5040475" y="1884473"/>
                <a:ext cx="3528542" cy="572701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3413" extrusionOk="0">
                    <a:moveTo>
                      <a:pt x="1" y="1"/>
                    </a:moveTo>
                    <a:lnTo>
                      <a:pt x="1" y="3413"/>
                    </a:lnTo>
                    <a:lnTo>
                      <a:pt x="14814" y="3413"/>
                    </a:lnTo>
                    <a:cubicBezTo>
                      <a:pt x="15871" y="3413"/>
                      <a:pt x="16741" y="2543"/>
                      <a:pt x="16741" y="1486"/>
                    </a:cubicBezTo>
                    <a:lnTo>
                      <a:pt x="16741" y="1"/>
                    </a:lnTo>
                    <a:close/>
                  </a:path>
                </a:pathLst>
              </a:custGeom>
              <a:solidFill>
                <a:srgbClr val="FF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Google Shape;129;p26"/>
              <p:cNvSpPr/>
              <p:nvPr/>
            </p:nvSpPr>
            <p:spPr>
              <a:xfrm>
                <a:off x="4987575" y="1886882"/>
                <a:ext cx="537173" cy="565278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413" extrusionOk="0">
                    <a:moveTo>
                      <a:pt x="0" y="1"/>
                    </a:moveTo>
                    <a:lnTo>
                      <a:pt x="14" y="3413"/>
                    </a:lnTo>
                    <a:lnTo>
                      <a:pt x="1927" y="3413"/>
                    </a:lnTo>
                    <a:lnTo>
                      <a:pt x="2810" y="2516"/>
                    </a:lnTo>
                    <a:cubicBezTo>
                      <a:pt x="3252" y="2088"/>
                      <a:pt x="3252" y="1392"/>
                      <a:pt x="2810" y="951"/>
                    </a:cubicBezTo>
                    <a:lnTo>
                      <a:pt x="1860" y="1"/>
                    </a:lnTo>
                    <a:close/>
                  </a:path>
                </a:pathLst>
              </a:custGeom>
              <a:solidFill>
                <a:srgbClr val="BA4F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Google Shape;130;p26"/>
              <p:cNvSpPr/>
              <p:nvPr/>
            </p:nvSpPr>
            <p:spPr>
              <a:xfrm>
                <a:off x="4572000" y="1763225"/>
                <a:ext cx="837958" cy="809676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02" extrusionOk="0">
                    <a:moveTo>
                      <a:pt x="2536" y="1"/>
                    </a:moveTo>
                    <a:cubicBezTo>
                      <a:pt x="2316" y="1"/>
                      <a:pt x="2095" y="88"/>
                      <a:pt x="1927" y="262"/>
                    </a:cubicBezTo>
                    <a:lnTo>
                      <a:pt x="348" y="1841"/>
                    </a:lnTo>
                    <a:cubicBezTo>
                      <a:pt x="1" y="2175"/>
                      <a:pt x="1" y="2724"/>
                      <a:pt x="348" y="3072"/>
                    </a:cubicBezTo>
                    <a:lnTo>
                      <a:pt x="1927" y="4651"/>
                    </a:lnTo>
                    <a:cubicBezTo>
                      <a:pt x="2095" y="4818"/>
                      <a:pt x="2316" y="4902"/>
                      <a:pt x="2536" y="4902"/>
                    </a:cubicBezTo>
                    <a:cubicBezTo>
                      <a:pt x="2757" y="4902"/>
                      <a:pt x="2978" y="4818"/>
                      <a:pt x="3145" y="4651"/>
                    </a:cubicBezTo>
                    <a:lnTo>
                      <a:pt x="4724" y="3072"/>
                    </a:lnTo>
                    <a:cubicBezTo>
                      <a:pt x="5072" y="2724"/>
                      <a:pt x="5072" y="2175"/>
                      <a:pt x="4724" y="1841"/>
                    </a:cubicBezTo>
                    <a:lnTo>
                      <a:pt x="3145" y="262"/>
                    </a:lnTo>
                    <a:cubicBezTo>
                      <a:pt x="2978" y="88"/>
                      <a:pt x="2757" y="1"/>
                      <a:pt x="2536" y="1"/>
                    </a:cubicBezTo>
                    <a:close/>
                  </a:path>
                </a:pathLst>
              </a:custGeom>
              <a:solidFill>
                <a:srgbClr val="FF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Google Shape;131;p26"/>
              <p:cNvSpPr/>
              <p:nvPr/>
            </p:nvSpPr>
            <p:spPr>
              <a:xfrm>
                <a:off x="4693570" y="1880500"/>
                <a:ext cx="594813" cy="576452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90" extrusionOk="0">
                    <a:moveTo>
                      <a:pt x="1800" y="0"/>
                    </a:moveTo>
                    <a:cubicBezTo>
                      <a:pt x="1643" y="0"/>
                      <a:pt x="1486" y="60"/>
                      <a:pt x="1365" y="181"/>
                    </a:cubicBezTo>
                    <a:lnTo>
                      <a:pt x="241" y="1305"/>
                    </a:lnTo>
                    <a:cubicBezTo>
                      <a:pt x="1" y="1546"/>
                      <a:pt x="1" y="1934"/>
                      <a:pt x="241" y="2188"/>
                    </a:cubicBezTo>
                    <a:lnTo>
                      <a:pt x="1365" y="3299"/>
                    </a:lnTo>
                    <a:cubicBezTo>
                      <a:pt x="1486" y="3426"/>
                      <a:pt x="1643" y="3489"/>
                      <a:pt x="1800" y="3489"/>
                    </a:cubicBezTo>
                    <a:cubicBezTo>
                      <a:pt x="1958" y="3489"/>
                      <a:pt x="2115" y="3426"/>
                      <a:pt x="2235" y="3299"/>
                    </a:cubicBezTo>
                    <a:lnTo>
                      <a:pt x="3359" y="2188"/>
                    </a:lnTo>
                    <a:cubicBezTo>
                      <a:pt x="3600" y="1934"/>
                      <a:pt x="3600" y="1546"/>
                      <a:pt x="3359" y="1305"/>
                    </a:cubicBezTo>
                    <a:lnTo>
                      <a:pt x="2235" y="181"/>
                    </a:lnTo>
                    <a:cubicBezTo>
                      <a:pt x="2115" y="60"/>
                      <a:pt x="1958" y="0"/>
                      <a:pt x="1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5" name="Google Shape;132;p26"/>
            <p:cNvSpPr txBox="1"/>
            <p:nvPr/>
          </p:nvSpPr>
          <p:spPr>
            <a:xfrm>
              <a:off x="4400329" y="2623211"/>
              <a:ext cx="67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462864">
                <a:defRPr/>
              </a:pPr>
              <a:r>
                <a:rPr lang="en" sz="3200" b="1" kern="0" dirty="0">
                  <a:solidFill>
                    <a:sysClr val="windowText" lastClr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3200" b="1" kern="0" dirty="0">
                <a:solidFill>
                  <a:sysClr val="windowText" lastClr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" name="Google Shape;133;p26"/>
            <p:cNvSpPr txBox="1"/>
            <p:nvPr/>
          </p:nvSpPr>
          <p:spPr>
            <a:xfrm>
              <a:off x="5335776" y="2623211"/>
              <a:ext cx="2819425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462864">
                <a:defRPr/>
              </a:pP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Pedagogik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dasturiy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vositalar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orqali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ta’lim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resurslarini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yaratish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 </a:t>
              </a:r>
            </a:p>
          </p:txBody>
        </p:sp>
      </p:grpSp>
      <p:grpSp>
        <p:nvGrpSpPr>
          <p:cNvPr id="51" name="Google Shape;134;p26"/>
          <p:cNvGrpSpPr/>
          <p:nvPr/>
        </p:nvGrpSpPr>
        <p:grpSpPr>
          <a:xfrm>
            <a:off x="5356582" y="5481699"/>
            <a:ext cx="8064896" cy="1295482"/>
            <a:chOff x="4329485" y="3426573"/>
            <a:chExt cx="3997017" cy="809676"/>
          </a:xfrm>
        </p:grpSpPr>
        <p:grpSp>
          <p:nvGrpSpPr>
            <p:cNvPr id="52" name="Google Shape;135;p26"/>
            <p:cNvGrpSpPr/>
            <p:nvPr/>
          </p:nvGrpSpPr>
          <p:grpSpPr>
            <a:xfrm>
              <a:off x="4329485" y="3426573"/>
              <a:ext cx="3997017" cy="809676"/>
              <a:chOff x="4572000" y="1763225"/>
              <a:chExt cx="3997017" cy="809676"/>
            </a:xfrm>
          </p:grpSpPr>
          <p:sp>
            <p:nvSpPr>
              <p:cNvPr id="55" name="Google Shape;136;p26"/>
              <p:cNvSpPr/>
              <p:nvPr/>
            </p:nvSpPr>
            <p:spPr>
              <a:xfrm>
                <a:off x="5040475" y="1884473"/>
                <a:ext cx="3528542" cy="572701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3413" extrusionOk="0">
                    <a:moveTo>
                      <a:pt x="1" y="1"/>
                    </a:moveTo>
                    <a:lnTo>
                      <a:pt x="1" y="3413"/>
                    </a:lnTo>
                    <a:lnTo>
                      <a:pt x="14814" y="3413"/>
                    </a:lnTo>
                    <a:cubicBezTo>
                      <a:pt x="15871" y="3413"/>
                      <a:pt x="16741" y="2543"/>
                      <a:pt x="16741" y="1486"/>
                    </a:cubicBezTo>
                    <a:lnTo>
                      <a:pt x="16741" y="1"/>
                    </a:lnTo>
                    <a:close/>
                  </a:path>
                </a:pathLst>
              </a:custGeom>
              <a:solidFill>
                <a:srgbClr val="FEA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Google Shape;137;p26"/>
              <p:cNvSpPr/>
              <p:nvPr/>
            </p:nvSpPr>
            <p:spPr>
              <a:xfrm>
                <a:off x="4987575" y="1886882"/>
                <a:ext cx="537173" cy="565278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413" extrusionOk="0">
                    <a:moveTo>
                      <a:pt x="0" y="1"/>
                    </a:moveTo>
                    <a:lnTo>
                      <a:pt x="14" y="3413"/>
                    </a:lnTo>
                    <a:lnTo>
                      <a:pt x="1927" y="3413"/>
                    </a:lnTo>
                    <a:lnTo>
                      <a:pt x="2810" y="2516"/>
                    </a:lnTo>
                    <a:cubicBezTo>
                      <a:pt x="3252" y="2088"/>
                      <a:pt x="3252" y="1392"/>
                      <a:pt x="2810" y="951"/>
                    </a:cubicBezTo>
                    <a:lnTo>
                      <a:pt x="1860" y="1"/>
                    </a:lnTo>
                    <a:close/>
                  </a:path>
                </a:pathLst>
              </a:custGeom>
              <a:solidFill>
                <a:srgbClr val="AD77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Google Shape;138;p26"/>
              <p:cNvSpPr/>
              <p:nvPr/>
            </p:nvSpPr>
            <p:spPr>
              <a:xfrm>
                <a:off x="4572000" y="1763225"/>
                <a:ext cx="837958" cy="809676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02" extrusionOk="0">
                    <a:moveTo>
                      <a:pt x="2536" y="1"/>
                    </a:moveTo>
                    <a:cubicBezTo>
                      <a:pt x="2316" y="1"/>
                      <a:pt x="2095" y="88"/>
                      <a:pt x="1927" y="262"/>
                    </a:cubicBezTo>
                    <a:lnTo>
                      <a:pt x="348" y="1841"/>
                    </a:lnTo>
                    <a:cubicBezTo>
                      <a:pt x="1" y="2175"/>
                      <a:pt x="1" y="2724"/>
                      <a:pt x="348" y="3072"/>
                    </a:cubicBezTo>
                    <a:lnTo>
                      <a:pt x="1927" y="4651"/>
                    </a:lnTo>
                    <a:cubicBezTo>
                      <a:pt x="2095" y="4818"/>
                      <a:pt x="2316" y="4902"/>
                      <a:pt x="2536" y="4902"/>
                    </a:cubicBezTo>
                    <a:cubicBezTo>
                      <a:pt x="2757" y="4902"/>
                      <a:pt x="2978" y="4818"/>
                      <a:pt x="3145" y="4651"/>
                    </a:cubicBezTo>
                    <a:lnTo>
                      <a:pt x="4724" y="3072"/>
                    </a:lnTo>
                    <a:cubicBezTo>
                      <a:pt x="5072" y="2724"/>
                      <a:pt x="5072" y="2175"/>
                      <a:pt x="4724" y="1841"/>
                    </a:cubicBezTo>
                    <a:lnTo>
                      <a:pt x="3145" y="262"/>
                    </a:lnTo>
                    <a:cubicBezTo>
                      <a:pt x="2978" y="88"/>
                      <a:pt x="2757" y="1"/>
                      <a:pt x="2536" y="1"/>
                    </a:cubicBezTo>
                    <a:close/>
                  </a:path>
                </a:pathLst>
              </a:custGeom>
              <a:solidFill>
                <a:srgbClr val="FEA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Google Shape;139;p26"/>
              <p:cNvSpPr/>
              <p:nvPr/>
            </p:nvSpPr>
            <p:spPr>
              <a:xfrm>
                <a:off x="4693570" y="1880500"/>
                <a:ext cx="594813" cy="576452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90" extrusionOk="0">
                    <a:moveTo>
                      <a:pt x="1800" y="0"/>
                    </a:moveTo>
                    <a:cubicBezTo>
                      <a:pt x="1643" y="0"/>
                      <a:pt x="1486" y="60"/>
                      <a:pt x="1365" y="181"/>
                    </a:cubicBezTo>
                    <a:lnTo>
                      <a:pt x="241" y="1305"/>
                    </a:lnTo>
                    <a:cubicBezTo>
                      <a:pt x="1" y="1546"/>
                      <a:pt x="1" y="1934"/>
                      <a:pt x="241" y="2188"/>
                    </a:cubicBezTo>
                    <a:lnTo>
                      <a:pt x="1365" y="3299"/>
                    </a:lnTo>
                    <a:cubicBezTo>
                      <a:pt x="1486" y="3426"/>
                      <a:pt x="1643" y="3489"/>
                      <a:pt x="1800" y="3489"/>
                    </a:cubicBezTo>
                    <a:cubicBezTo>
                      <a:pt x="1958" y="3489"/>
                      <a:pt x="2115" y="3426"/>
                      <a:pt x="2235" y="3299"/>
                    </a:cubicBezTo>
                    <a:lnTo>
                      <a:pt x="3359" y="2188"/>
                    </a:lnTo>
                    <a:cubicBezTo>
                      <a:pt x="3600" y="1934"/>
                      <a:pt x="3600" y="1546"/>
                      <a:pt x="3359" y="1305"/>
                    </a:cubicBezTo>
                    <a:lnTo>
                      <a:pt x="2235" y="181"/>
                    </a:lnTo>
                    <a:cubicBezTo>
                      <a:pt x="2115" y="60"/>
                      <a:pt x="1958" y="0"/>
                      <a:pt x="1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1462864">
                  <a:defRPr/>
                </a:pPr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3" name="Google Shape;140;p26"/>
            <p:cNvSpPr txBox="1"/>
            <p:nvPr/>
          </p:nvSpPr>
          <p:spPr>
            <a:xfrm>
              <a:off x="4400329" y="3545061"/>
              <a:ext cx="67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462864">
                <a:defRPr/>
              </a:pPr>
              <a:r>
                <a:rPr lang="en" sz="3200" b="1" kern="0" dirty="0">
                  <a:solidFill>
                    <a:sysClr val="windowText" lastClr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3200" b="1" kern="0" dirty="0">
                <a:solidFill>
                  <a:sysClr val="windowText" lastClr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4" name="Google Shape;141;p26"/>
            <p:cNvSpPr txBox="1"/>
            <p:nvPr/>
          </p:nvSpPr>
          <p:spPr>
            <a:xfrm>
              <a:off x="5335776" y="3545061"/>
              <a:ext cx="299072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1462864">
                <a:defRPr/>
              </a:pP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Immersiv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texnologiyalardan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foydalanish</a:t>
              </a:r>
              <a:r>
                <a:rPr lang="en-US" sz="2600" kern="0" dirty="0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 </a:t>
              </a:r>
              <a:r>
                <a:rPr lang="en-US" sz="2600" kern="0" dirty="0" err="1">
                  <a:solidFill>
                    <a:srgbClr val="002060"/>
                  </a:solidFill>
                  <a:latin typeface="Arial" pitchFamily="34" charset="0"/>
                  <a:ea typeface="Roboto"/>
                  <a:cs typeface="Arial" pitchFamily="34" charset="0"/>
                  <a:sym typeface="Roboto"/>
                </a:rPr>
                <a:t>usullari</a:t>
              </a:r>
              <a:endParaRPr lang="en-US" sz="2600" kern="0" dirty="0">
                <a:solidFill>
                  <a:srgbClr val="002060"/>
                </a:solidFill>
                <a:latin typeface="Arial" pitchFamily="34" charset="0"/>
                <a:ea typeface="Roboto"/>
                <a:cs typeface="Arial" pitchFamily="34" charset="0"/>
                <a:sym typeface="Roboto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10" y="3105302"/>
            <a:ext cx="4437856" cy="285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83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>
          <a:xfrm>
            <a:off x="149901" y="1185488"/>
            <a:ext cx="3537682" cy="1572701"/>
          </a:xfrm>
        </p:spPr>
        <p:txBody>
          <a:bodyPr/>
          <a:lstStyle/>
          <a:p>
            <a:pPr algn="ctr" eaLnBrk="1" hangingPunct="1"/>
            <a:r>
              <a:rPr lang="en-US" altLang="ru-RU" sz="4800" b="1" dirty="0" err="1">
                <a:solidFill>
                  <a:srgbClr val="6600FF"/>
                </a:solidFill>
                <a:cs typeface="Arial" panose="020B0604020202020204" pitchFamily="34" charset="0"/>
              </a:rPr>
              <a:t>Amaliy</a:t>
            </a:r>
            <a:r>
              <a:rPr lang="en-US" altLang="ru-RU" sz="4800" b="1" dirty="0">
                <a:solidFill>
                  <a:srgbClr val="6600FF"/>
                </a:solidFill>
                <a:cs typeface="Arial" panose="020B0604020202020204" pitchFamily="34" charset="0"/>
              </a:rPr>
              <a:t> </a:t>
            </a:r>
            <a:r>
              <a:rPr lang="en-US" altLang="ru-RU" sz="4800" b="1" dirty="0" err="1">
                <a:solidFill>
                  <a:srgbClr val="6600FF"/>
                </a:solidFill>
                <a:cs typeface="Arial" panose="020B0604020202020204" pitchFamily="34" charset="0"/>
              </a:rPr>
              <a:t>topshiriq</a:t>
            </a:r>
            <a:endParaRPr lang="uz-Cyrl-UZ" altLang="ru-RU" sz="4800" b="1" dirty="0">
              <a:solidFill>
                <a:srgbClr val="6600FF"/>
              </a:solidFill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417759" y="1185493"/>
            <a:ext cx="11032760" cy="1828186"/>
          </a:xfrm>
          <a:prstGeom prst="rect">
            <a:avLst/>
          </a:prstGeom>
        </p:spPr>
        <p:txBody>
          <a:bodyPr wrap="square" lIns="109706" tIns="54854" rIns="109706" bIns="54854">
            <a:spAutoFit/>
          </a:bodyPr>
          <a:lstStyle/>
          <a:p>
            <a:pPr algn="ctr" defTabSz="1097062"/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Guruhlarda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ta’lim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platformalari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en-US" sz="3700" dirty="0" err="1">
                <a:solidFill>
                  <a:srgbClr val="002060"/>
                </a:solidFill>
                <a:cs typeface="Arial" panose="020B0604020202020204" pitchFamily="34" charset="0"/>
              </a:rPr>
              <a:t>kahoot</a:t>
            </a:r>
            <a:r>
              <a:rPr lang="en-US" sz="3700" dirty="0">
                <a:solidFill>
                  <a:srgbClr val="002060"/>
                </a:solidFill>
                <a:cs typeface="Arial" panose="020B0604020202020204" pitchFamily="34" charset="0"/>
              </a:rPr>
              <a:t>, quizizz.com, </a:t>
            </a:r>
            <a:r>
              <a:rPr lang="en-US" sz="3700" dirty="0" err="1">
                <a:solidFill>
                  <a:srgbClr val="002060"/>
                </a:solidFill>
                <a:cs typeface="Arial" panose="020B0604020202020204" pitchFamily="34" charset="0"/>
              </a:rPr>
              <a:t>google</a:t>
            </a:r>
            <a:r>
              <a:rPr lang="en-US" sz="3700" dirty="0">
                <a:solidFill>
                  <a:srgbClr val="002060"/>
                </a:solidFill>
                <a:cs typeface="Arial" panose="020B0604020202020204" pitchFamily="34" charset="0"/>
              </a:rPr>
              <a:t> form </a:t>
            </a:r>
            <a:r>
              <a:rPr lang="en-US" sz="3700" dirty="0" err="1">
                <a:solidFill>
                  <a:srgbClr val="002060"/>
                </a:solidFill>
                <a:cs typeface="Arial" panose="020B0604020202020204" pitchFamily="34" charset="0"/>
              </a:rPr>
              <a:t>va</a:t>
            </a:r>
            <a:r>
              <a:rPr lang="en-US" sz="37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dirty="0" err="1">
                <a:solidFill>
                  <a:srgbClr val="002060"/>
                </a:solidFill>
                <a:cs typeface="Arial" panose="020B0604020202020204" pitchFamily="34" charset="0"/>
              </a:rPr>
              <a:t>boshqa</a:t>
            </a:r>
            <a:r>
              <a:rPr lang="en-US" sz="3700" dirty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yordamida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fan 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mavzusi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doirasida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topshiriqlar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cs typeface="Arial" panose="020B0604020202020204" pitchFamily="34" charset="0"/>
              </a:rPr>
              <a:t>tayyorlash</a:t>
            </a:r>
            <a:r>
              <a:rPr lang="en-US" sz="3700" b="1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ru-RU" sz="1600" b="1" dirty="0">
              <a:solidFill>
                <a:prstClr val="black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03854" y="3757119"/>
            <a:ext cx="8558144" cy="223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54406" tIns="27200" rIns="54406" bIns="27200" rtlCol="0" anchor="ctr">
            <a:normAutofit/>
          </a:bodyPr>
          <a:lstStyle>
            <a:lvl1pPr algn="l" defTabSz="13496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3700" b="1" dirty="0">
                <a:solidFill>
                  <a:srgbClr val="002060"/>
                </a:solidFill>
                <a:cs typeface="Arial" pitchFamily="34" charset="0"/>
              </a:rPr>
              <a:t>4-5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ta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guruhda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fan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bo‘yicha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ta’lim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platformalarida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elektron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topshiriqlar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(test,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krosvord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,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tarqatma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material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va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boshqalar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)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ni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 pitchFamily="34" charset="0"/>
              </a:rPr>
              <a:t>tayyorlang</a:t>
            </a:r>
            <a:r>
              <a:rPr lang="en-US" sz="2400" b="1" dirty="0">
                <a:solidFill>
                  <a:srgbClr val="002060"/>
                </a:solidFill>
                <a:cs typeface="Arial" pitchFamily="34" charset="0"/>
              </a:rPr>
              <a:t>.</a:t>
            </a:r>
            <a:endParaRPr lang="ru-RU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75727" y="4449019"/>
            <a:ext cx="1592680" cy="867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4406" tIns="27200" rIns="54406" bIns="27200">
            <a:spAutoFit/>
          </a:bodyPr>
          <a:lstStyle/>
          <a:p>
            <a:pPr algn="ctr" defTabSz="544051"/>
            <a:r>
              <a:rPr lang="en-US" sz="2600" b="1" dirty="0" err="1">
                <a:solidFill>
                  <a:prstClr val="white"/>
                </a:solidFill>
                <a:cs typeface="Arial" pitchFamily="34" charset="0"/>
              </a:rPr>
              <a:t>Guruhda</a:t>
            </a:r>
            <a:r>
              <a:rPr lang="en-US" sz="26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sz="2600" b="1" dirty="0" err="1">
                <a:solidFill>
                  <a:prstClr val="white"/>
                </a:solidFill>
                <a:cs typeface="Arial" pitchFamily="34" charset="0"/>
              </a:rPr>
              <a:t>ishlash</a:t>
            </a:r>
            <a:endParaRPr lang="en-US" sz="2600" b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7" name="Picture 2" descr="D:\Avloniy ITI\Kafedra\DASTUR VA UMK\Informatika\teams_graphic-300x2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1" y="4353616"/>
            <a:ext cx="1245307" cy="9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2">
            <a:extLst>
              <a:ext uri="{FF2B5EF4-FFF2-40B4-BE49-F238E27FC236}">
                <a16:creationId xmlns:a16="http://schemas.microsoft.com/office/drawing/2014/main" id="{4E2A1289-1747-4292-9749-13F12B9F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" y="-65308"/>
            <a:ext cx="14630398" cy="11030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B572CE6-5563-45A9-9EE3-760D52EDB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51" y="165405"/>
            <a:ext cx="2703328" cy="70330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6A97B6-2A6C-4AF1-A8F6-DF3B05C1F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" y="141930"/>
            <a:ext cx="1920432" cy="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7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5287" y="1580122"/>
            <a:ext cx="9359851" cy="92170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Guruh</a:t>
            </a:r>
            <a:r>
              <a:rPr lang="en-US" sz="5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taqdimotlari</a:t>
            </a:r>
            <a:endParaRPr lang="ru-RU" sz="5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4E2A1289-1747-4292-9749-13F12B9F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65308"/>
            <a:ext cx="14630398" cy="11030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72CE6-5563-45A9-9EE3-760D52EDB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51" y="165405"/>
            <a:ext cx="2703328" cy="703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6A97B6-2A6C-4AF1-A8F6-DF3B05C1F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1" y="141926"/>
            <a:ext cx="1920432" cy="70330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957810" y="2847464"/>
            <a:ext cx="10714790" cy="2275085"/>
          </a:xfrm>
          <a:prstGeom prst="rect">
            <a:avLst/>
          </a:prstGeom>
        </p:spPr>
        <p:txBody>
          <a:bodyPr wrap="square" lIns="146280" tIns="73141" rIns="146280" bIns="73141">
            <a:spAutoFit/>
          </a:bodyPr>
          <a:lstStyle/>
          <a:p>
            <a:pPr algn="ctr" defTabSz="1096973">
              <a:lnSpc>
                <a:spcPct val="90000"/>
              </a:lnSpc>
              <a:spcBef>
                <a:spcPts val="1200"/>
              </a:spcBef>
            </a:pP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Guruhlar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tomonidan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tayyorlangan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topshiriqlar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muhokama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qilinadi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va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5000" dirty="0" err="1">
                <a:solidFill>
                  <a:prstClr val="black"/>
                </a:solidFill>
                <a:cs typeface="Arial" pitchFamily="34" charset="0"/>
              </a:rPr>
              <a:t>baholanadi</a:t>
            </a:r>
            <a:r>
              <a:rPr lang="en-US" sz="5000" dirty="0">
                <a:solidFill>
                  <a:prstClr val="black"/>
                </a:solidFill>
                <a:cs typeface="Arial" pitchFamily="34" charset="0"/>
              </a:rPr>
              <a:t>.</a:t>
            </a:r>
            <a:endParaRPr lang="ru-RU" sz="5000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4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813239"/>
            <a:ext cx="5486400" cy="73947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2152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Khan Academy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1" y="3264221"/>
            <a:ext cx="3664862" cy="2749987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07008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O'quv materiallari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11" y="3981451"/>
            <a:ext cx="3211235" cy="108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Matematika, fan, tarix, iqtisod va boshqa fanlar bo'yicha bepul o'quv materiallari taqdim etiladi.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0171871" y="3264221"/>
            <a:ext cx="3664862" cy="2749987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98688" y="3491041"/>
            <a:ext cx="3211235" cy="70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O'qituvchilar uchun resurslar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8" y="433578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O'qituvchilar uchun o'quv rejalarini tayyorlashga va darslarni o'tkazishga yordam beruvchi vositalar mavjud.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997" y="7376286"/>
            <a:ext cx="1847850" cy="752477"/>
          </a:xfrm>
          <a:prstGeom prst="rect">
            <a:avLst/>
          </a:prstGeom>
        </p:spPr>
      </p:pic>
      <p:pic>
        <p:nvPicPr>
          <p:cNvPr id="11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6853963" y="5824332"/>
            <a:ext cx="6890267" cy="1626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32289" y="1938133"/>
            <a:ext cx="3191957" cy="3663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0682168" y="1938130"/>
            <a:ext cx="3302189" cy="24052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015"/>
            <a:ext cx="5486400" cy="74145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9296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Coursera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1" y="2233732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6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4" y="2318742"/>
            <a:ext cx="14025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017312" y="2233732"/>
            <a:ext cx="2927747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Tanlangan universitetlar va muassasalarning kurslari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146"/>
            <a:ext cx="3154562" cy="181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Dunyoning eng yaxshi universitetlari va muassasalari tomonidan taqdim etilgan kurslarni o'rganing.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06268" y="2233732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6"/>
          </a:solidFill>
          <a:ln/>
        </p:spPr>
      </p:sp>
      <p:sp>
        <p:nvSpPr>
          <p:cNvPr id="9" name="Text 6"/>
          <p:cNvSpPr/>
          <p:nvPr/>
        </p:nvSpPr>
        <p:spPr>
          <a:xfrm>
            <a:off x="10260073" y="2372497"/>
            <a:ext cx="187882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370128" y="2233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Sertifikatlar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9" y="2724151"/>
            <a:ext cx="2927747" cy="108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Kurslarni muvaffaqiyatli yakunlashingiz mumkin bo'lgan sertifikatlarni oling.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1" y="6083620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6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9" y="6168629"/>
            <a:ext cx="183714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826286" y="6074549"/>
            <a:ext cx="4464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Keng miqyosdagi o'quv dasturlari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5" y="6574039"/>
            <a:ext cx="6819306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Biznes, texnologiya, san'at, gumanitar fanlar va boshqa ko'plab sohalarda kurslar mavjud.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174" y="7658607"/>
            <a:ext cx="1759226" cy="529798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9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35"/>
            <a:ext cx="5486400" cy="74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585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Udemy va edX</a:t>
            </a:r>
            <a:endParaRPr lang="en-US" sz="4500" b="1" dirty="0">
              <a:solidFill>
                <a:srgbClr val="00206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Udemy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2" y="4918475"/>
            <a:ext cx="3608070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Keng miqyosdagi o'quv kurslari, turli sohalarda.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4" y="4918475"/>
            <a:ext cx="3608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Nufuzli universitetlar tomonidan taqdim etilgan o'quv kurslari.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553" y="7477126"/>
            <a:ext cx="1847850" cy="752477"/>
          </a:xfrm>
          <a:prstGeom prst="rect">
            <a:avLst/>
          </a:prstGeom>
        </p:spPr>
      </p:pic>
      <p:pic>
        <p:nvPicPr>
          <p:cNvPr id="11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grpSp>
        <p:nvGrpSpPr>
          <p:cNvPr id="14" name="Google Shape;62;p17"/>
          <p:cNvGrpSpPr/>
          <p:nvPr/>
        </p:nvGrpSpPr>
        <p:grpSpPr>
          <a:xfrm>
            <a:off x="11950790" y="970977"/>
            <a:ext cx="2399605" cy="3768650"/>
            <a:chOff x="-218277" y="-1843944"/>
            <a:chExt cx="4794012" cy="7350167"/>
          </a:xfrm>
        </p:grpSpPr>
        <p:grpSp>
          <p:nvGrpSpPr>
            <p:cNvPr id="15" name="Google Shape;63;p17"/>
            <p:cNvGrpSpPr/>
            <p:nvPr/>
          </p:nvGrpSpPr>
          <p:grpSpPr>
            <a:xfrm>
              <a:off x="-218277" y="-167906"/>
              <a:ext cx="4794012" cy="5674129"/>
              <a:chOff x="-104469" y="-187944"/>
              <a:chExt cx="4651671" cy="5505656"/>
            </a:xfrm>
          </p:grpSpPr>
          <p:sp>
            <p:nvSpPr>
              <p:cNvPr id="17" name="Google Shape;64;p17"/>
              <p:cNvSpPr/>
              <p:nvPr/>
            </p:nvSpPr>
            <p:spPr>
              <a:xfrm rot="10800000">
                <a:off x="584999" y="4551947"/>
                <a:ext cx="860204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14111" extrusionOk="0">
                    <a:moveTo>
                      <a:pt x="2970" y="1"/>
                    </a:moveTo>
                    <a:cubicBezTo>
                      <a:pt x="1335" y="1"/>
                      <a:pt x="1" y="1535"/>
                      <a:pt x="1" y="3437"/>
                    </a:cubicBezTo>
                    <a:lnTo>
                      <a:pt x="1" y="14111"/>
                    </a:lnTo>
                    <a:lnTo>
                      <a:pt x="1969" y="14111"/>
                    </a:lnTo>
                    <a:lnTo>
                      <a:pt x="1969" y="3437"/>
                    </a:lnTo>
                    <a:cubicBezTo>
                      <a:pt x="1969" y="2803"/>
                      <a:pt x="2436" y="2303"/>
                      <a:pt x="2970" y="2303"/>
                    </a:cubicBezTo>
                    <a:lnTo>
                      <a:pt x="18080" y="2303"/>
                    </a:lnTo>
                    <a:lnTo>
                      <a:pt x="179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65;p17"/>
              <p:cNvSpPr/>
              <p:nvPr/>
            </p:nvSpPr>
            <p:spPr>
              <a:xfrm rot="5400000">
                <a:off x="530406" y="54915"/>
                <a:ext cx="711008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66;p17"/>
              <p:cNvSpPr/>
              <p:nvPr/>
            </p:nvSpPr>
            <p:spPr>
              <a:xfrm>
                <a:off x="2320101" y="972023"/>
                <a:ext cx="107948" cy="230401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62283" extrusionOk="0">
                    <a:moveTo>
                      <a:pt x="1" y="0"/>
                    </a:moveTo>
                    <a:lnTo>
                      <a:pt x="1" y="162283"/>
                    </a:lnTo>
                    <a:lnTo>
                      <a:pt x="2269" y="16228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67;p17"/>
              <p:cNvSpPr/>
              <p:nvPr/>
            </p:nvSpPr>
            <p:spPr>
              <a:xfrm>
                <a:off x="2708655" y="1180829"/>
                <a:ext cx="711008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68;p17"/>
              <p:cNvSpPr/>
              <p:nvPr/>
            </p:nvSpPr>
            <p:spPr>
              <a:xfrm>
                <a:off x="2732182" y="376224"/>
                <a:ext cx="1274401" cy="1274401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1850" extrusionOk="0">
                    <a:moveTo>
                      <a:pt x="10942" y="0"/>
                    </a:moveTo>
                    <a:cubicBezTo>
                      <a:pt x="4904" y="0"/>
                      <a:pt x="1" y="4904"/>
                      <a:pt x="1" y="10942"/>
                    </a:cubicBezTo>
                    <a:cubicBezTo>
                      <a:pt x="1" y="16979"/>
                      <a:pt x="4904" y="21849"/>
                      <a:pt x="10942" y="21849"/>
                    </a:cubicBezTo>
                    <a:cubicBezTo>
                      <a:pt x="16980" y="21849"/>
                      <a:pt x="21850" y="16979"/>
                      <a:pt x="21850" y="10942"/>
                    </a:cubicBezTo>
                    <a:cubicBezTo>
                      <a:pt x="21850" y="4904"/>
                      <a:pt x="16980" y="0"/>
                      <a:pt x="10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69;p17"/>
              <p:cNvSpPr/>
              <p:nvPr/>
            </p:nvSpPr>
            <p:spPr>
              <a:xfrm>
                <a:off x="2998070" y="711829"/>
                <a:ext cx="764375" cy="560271"/>
              </a:xfrm>
              <a:custGeom>
                <a:avLst/>
                <a:gdLst/>
                <a:ahLst/>
                <a:cxnLst/>
                <a:rect l="l" t="t" r="r" b="b"/>
                <a:pathLst>
                  <a:path w="15879" h="11642" extrusionOk="0">
                    <a:moveTo>
                      <a:pt x="6305" y="3336"/>
                    </a:moveTo>
                    <a:lnTo>
                      <a:pt x="10608" y="5671"/>
                    </a:lnTo>
                    <a:lnTo>
                      <a:pt x="6305" y="7973"/>
                    </a:lnTo>
                    <a:lnTo>
                      <a:pt x="6305" y="3336"/>
                    </a:lnTo>
                    <a:close/>
                    <a:moveTo>
                      <a:pt x="7940" y="0"/>
                    </a:moveTo>
                    <a:cubicBezTo>
                      <a:pt x="7940" y="0"/>
                      <a:pt x="4604" y="0"/>
                      <a:pt x="2402" y="167"/>
                    </a:cubicBezTo>
                    <a:cubicBezTo>
                      <a:pt x="2069" y="234"/>
                      <a:pt x="1402" y="234"/>
                      <a:pt x="801" y="867"/>
                    </a:cubicBezTo>
                    <a:cubicBezTo>
                      <a:pt x="334" y="1368"/>
                      <a:pt x="167" y="2535"/>
                      <a:pt x="167" y="2535"/>
                    </a:cubicBezTo>
                    <a:cubicBezTo>
                      <a:pt x="167" y="2535"/>
                      <a:pt x="1" y="3870"/>
                      <a:pt x="1" y="5204"/>
                    </a:cubicBezTo>
                    <a:lnTo>
                      <a:pt x="1" y="6471"/>
                    </a:lnTo>
                    <a:cubicBezTo>
                      <a:pt x="1" y="7806"/>
                      <a:pt x="167" y="9140"/>
                      <a:pt x="167" y="9140"/>
                    </a:cubicBezTo>
                    <a:cubicBezTo>
                      <a:pt x="167" y="9140"/>
                      <a:pt x="334" y="10274"/>
                      <a:pt x="801" y="10775"/>
                    </a:cubicBezTo>
                    <a:cubicBezTo>
                      <a:pt x="1402" y="11442"/>
                      <a:pt x="2202" y="11408"/>
                      <a:pt x="2536" y="11475"/>
                    </a:cubicBezTo>
                    <a:cubicBezTo>
                      <a:pt x="3837" y="11608"/>
                      <a:pt x="7940" y="11642"/>
                      <a:pt x="7940" y="11642"/>
                    </a:cubicBezTo>
                    <a:cubicBezTo>
                      <a:pt x="7940" y="11642"/>
                      <a:pt x="11275" y="11642"/>
                      <a:pt x="13510" y="11475"/>
                    </a:cubicBezTo>
                    <a:cubicBezTo>
                      <a:pt x="13810" y="11442"/>
                      <a:pt x="14478" y="11442"/>
                      <a:pt x="15078" y="10775"/>
                    </a:cubicBezTo>
                    <a:cubicBezTo>
                      <a:pt x="15578" y="10274"/>
                      <a:pt x="15712" y="9140"/>
                      <a:pt x="15712" y="9140"/>
                    </a:cubicBezTo>
                    <a:cubicBezTo>
                      <a:pt x="15712" y="9140"/>
                      <a:pt x="15879" y="7806"/>
                      <a:pt x="15879" y="6438"/>
                    </a:cubicBezTo>
                    <a:lnTo>
                      <a:pt x="15879" y="5204"/>
                    </a:lnTo>
                    <a:cubicBezTo>
                      <a:pt x="15879" y="3870"/>
                      <a:pt x="15712" y="2535"/>
                      <a:pt x="15712" y="2535"/>
                    </a:cubicBezTo>
                    <a:cubicBezTo>
                      <a:pt x="15712" y="2535"/>
                      <a:pt x="15578" y="1401"/>
                      <a:pt x="15078" y="867"/>
                    </a:cubicBezTo>
                    <a:cubicBezTo>
                      <a:pt x="14478" y="234"/>
                      <a:pt x="13810" y="234"/>
                      <a:pt x="13510" y="167"/>
                    </a:cubicBezTo>
                    <a:cubicBezTo>
                      <a:pt x="11275" y="0"/>
                      <a:pt x="7940" y="0"/>
                      <a:pt x="7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Google Shape;70;p17"/>
              <p:cNvSpPr/>
              <p:nvPr/>
            </p:nvSpPr>
            <p:spPr>
              <a:xfrm rot="5400000" flipH="1">
                <a:off x="2520662" y="1806442"/>
                <a:ext cx="792982" cy="671296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71;p17"/>
              <p:cNvSpPr/>
              <p:nvPr/>
            </p:nvSpPr>
            <p:spPr>
              <a:xfrm rot="10800000" flipH="1">
                <a:off x="2852725" y="2399775"/>
                <a:ext cx="711010" cy="641168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3477" extrusionOk="0">
                    <a:moveTo>
                      <a:pt x="1" y="0"/>
                    </a:moveTo>
                    <a:lnTo>
                      <a:pt x="1" y="10474"/>
                    </a:lnTo>
                    <a:cubicBezTo>
                      <a:pt x="1" y="12142"/>
                      <a:pt x="1535" y="13476"/>
                      <a:pt x="3437" y="13476"/>
                    </a:cubicBezTo>
                    <a:lnTo>
                      <a:pt x="15612" y="13410"/>
                    </a:lnTo>
                    <a:lnTo>
                      <a:pt x="15612" y="11408"/>
                    </a:lnTo>
                    <a:lnTo>
                      <a:pt x="3437" y="11475"/>
                    </a:lnTo>
                    <a:cubicBezTo>
                      <a:pt x="2803" y="11475"/>
                      <a:pt x="2269" y="11041"/>
                      <a:pt x="2269" y="10474"/>
                    </a:cubicBez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72;p17"/>
              <p:cNvSpPr/>
              <p:nvPr/>
            </p:nvSpPr>
            <p:spPr>
              <a:xfrm rot="-5400000">
                <a:off x="2509558" y="3240771"/>
                <a:ext cx="860204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14111" extrusionOk="0">
                    <a:moveTo>
                      <a:pt x="2970" y="1"/>
                    </a:moveTo>
                    <a:cubicBezTo>
                      <a:pt x="1335" y="1"/>
                      <a:pt x="1" y="1535"/>
                      <a:pt x="1" y="3437"/>
                    </a:cubicBezTo>
                    <a:lnTo>
                      <a:pt x="1" y="14111"/>
                    </a:lnTo>
                    <a:lnTo>
                      <a:pt x="1969" y="14111"/>
                    </a:lnTo>
                    <a:lnTo>
                      <a:pt x="1969" y="3437"/>
                    </a:lnTo>
                    <a:cubicBezTo>
                      <a:pt x="1969" y="2803"/>
                      <a:pt x="2436" y="2303"/>
                      <a:pt x="2970" y="2303"/>
                    </a:cubicBezTo>
                    <a:lnTo>
                      <a:pt x="18080" y="2303"/>
                    </a:lnTo>
                    <a:lnTo>
                      <a:pt x="179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73;p17"/>
              <p:cNvSpPr/>
              <p:nvPr/>
            </p:nvSpPr>
            <p:spPr>
              <a:xfrm>
                <a:off x="3068500" y="3146350"/>
                <a:ext cx="1478702" cy="1478702"/>
              </a:xfrm>
              <a:custGeom>
                <a:avLst/>
                <a:gdLst/>
                <a:ahLst/>
                <a:cxnLst/>
                <a:rect l="l" t="t" r="r" b="b"/>
                <a:pathLst>
                  <a:path w="32123" h="32123" extrusionOk="0">
                    <a:moveTo>
                      <a:pt x="16078" y="0"/>
                    </a:moveTo>
                    <a:cubicBezTo>
                      <a:pt x="7205" y="0"/>
                      <a:pt x="0" y="7205"/>
                      <a:pt x="0" y="16078"/>
                    </a:cubicBezTo>
                    <a:cubicBezTo>
                      <a:pt x="0" y="24951"/>
                      <a:pt x="7205" y="32123"/>
                      <a:pt x="16078" y="32123"/>
                    </a:cubicBezTo>
                    <a:cubicBezTo>
                      <a:pt x="24951" y="32123"/>
                      <a:pt x="32123" y="24951"/>
                      <a:pt x="32123" y="16078"/>
                    </a:cubicBezTo>
                    <a:cubicBezTo>
                      <a:pt x="32123" y="7205"/>
                      <a:pt x="24951" y="0"/>
                      <a:pt x="160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74;p17"/>
              <p:cNvSpPr/>
              <p:nvPr/>
            </p:nvSpPr>
            <p:spPr>
              <a:xfrm>
                <a:off x="1690355" y="3060779"/>
                <a:ext cx="711008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75;p17"/>
              <p:cNvSpPr/>
              <p:nvPr/>
            </p:nvSpPr>
            <p:spPr>
              <a:xfrm>
                <a:off x="3133257" y="1893302"/>
                <a:ext cx="1110924" cy="1110924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3351" extrusionOk="0">
                    <a:moveTo>
                      <a:pt x="11676" y="1"/>
                    </a:moveTo>
                    <a:cubicBezTo>
                      <a:pt x="5238" y="1"/>
                      <a:pt x="1" y="5204"/>
                      <a:pt x="1" y="11676"/>
                    </a:cubicBezTo>
                    <a:cubicBezTo>
                      <a:pt x="1" y="18114"/>
                      <a:pt x="5238" y="23351"/>
                      <a:pt x="11676" y="23351"/>
                    </a:cubicBezTo>
                    <a:cubicBezTo>
                      <a:pt x="18147" y="23351"/>
                      <a:pt x="23351" y="18114"/>
                      <a:pt x="23351" y="11676"/>
                    </a:cubicBezTo>
                    <a:cubicBezTo>
                      <a:pt x="23351" y="5204"/>
                      <a:pt x="18147" y="1"/>
                      <a:pt x="11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76;p17"/>
              <p:cNvSpPr/>
              <p:nvPr/>
            </p:nvSpPr>
            <p:spPr>
              <a:xfrm>
                <a:off x="778635" y="3343880"/>
                <a:ext cx="1234714" cy="1234666"/>
              </a:xfrm>
              <a:custGeom>
                <a:avLst/>
                <a:gdLst/>
                <a:ahLst/>
                <a:cxnLst/>
                <a:rect l="l" t="t" r="r" b="b"/>
                <a:pathLst>
                  <a:path w="25953" h="25952" extrusionOk="0">
                    <a:moveTo>
                      <a:pt x="12977" y="0"/>
                    </a:moveTo>
                    <a:cubicBezTo>
                      <a:pt x="5805" y="0"/>
                      <a:pt x="1" y="5804"/>
                      <a:pt x="1" y="12976"/>
                    </a:cubicBezTo>
                    <a:cubicBezTo>
                      <a:pt x="1" y="20148"/>
                      <a:pt x="5805" y="25952"/>
                      <a:pt x="12977" y="25952"/>
                    </a:cubicBezTo>
                    <a:cubicBezTo>
                      <a:pt x="20115" y="25952"/>
                      <a:pt x="25953" y="20148"/>
                      <a:pt x="25953" y="12976"/>
                    </a:cubicBezTo>
                    <a:cubicBezTo>
                      <a:pt x="25953" y="5804"/>
                      <a:pt x="20115" y="0"/>
                      <a:pt x="129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77;p17"/>
              <p:cNvSpPr/>
              <p:nvPr/>
            </p:nvSpPr>
            <p:spPr>
              <a:xfrm>
                <a:off x="3366450" y="2190900"/>
                <a:ext cx="644515" cy="515762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0008" extrusionOk="0">
                    <a:moveTo>
                      <a:pt x="8674" y="1"/>
                    </a:moveTo>
                    <a:cubicBezTo>
                      <a:pt x="7239" y="1"/>
                      <a:pt x="6105" y="1135"/>
                      <a:pt x="6105" y="2536"/>
                    </a:cubicBezTo>
                    <a:cubicBezTo>
                      <a:pt x="6105" y="2736"/>
                      <a:pt x="6105" y="2936"/>
                      <a:pt x="6172" y="3103"/>
                    </a:cubicBezTo>
                    <a:cubicBezTo>
                      <a:pt x="4037" y="3003"/>
                      <a:pt x="2136" y="2002"/>
                      <a:pt x="868" y="468"/>
                    </a:cubicBezTo>
                    <a:cubicBezTo>
                      <a:pt x="635" y="835"/>
                      <a:pt x="501" y="1269"/>
                      <a:pt x="501" y="1736"/>
                    </a:cubicBezTo>
                    <a:cubicBezTo>
                      <a:pt x="501" y="2603"/>
                      <a:pt x="968" y="3403"/>
                      <a:pt x="1669" y="3837"/>
                    </a:cubicBezTo>
                    <a:cubicBezTo>
                      <a:pt x="1235" y="3837"/>
                      <a:pt x="835" y="3704"/>
                      <a:pt x="501" y="3537"/>
                    </a:cubicBezTo>
                    <a:lnTo>
                      <a:pt x="501" y="3570"/>
                    </a:lnTo>
                    <a:cubicBezTo>
                      <a:pt x="501" y="4771"/>
                      <a:pt x="1368" y="5805"/>
                      <a:pt x="2569" y="6039"/>
                    </a:cubicBezTo>
                    <a:cubicBezTo>
                      <a:pt x="2336" y="6105"/>
                      <a:pt x="2102" y="6139"/>
                      <a:pt x="1869" y="6139"/>
                    </a:cubicBezTo>
                    <a:cubicBezTo>
                      <a:pt x="1702" y="6139"/>
                      <a:pt x="1569" y="6105"/>
                      <a:pt x="1402" y="6072"/>
                    </a:cubicBezTo>
                    <a:lnTo>
                      <a:pt x="1402" y="6072"/>
                    </a:lnTo>
                    <a:cubicBezTo>
                      <a:pt x="1735" y="7073"/>
                      <a:pt x="2669" y="7807"/>
                      <a:pt x="3803" y="7840"/>
                    </a:cubicBezTo>
                    <a:cubicBezTo>
                      <a:pt x="2903" y="8507"/>
                      <a:pt x="1802" y="8907"/>
                      <a:pt x="601" y="8907"/>
                    </a:cubicBezTo>
                    <a:cubicBezTo>
                      <a:pt x="401" y="8907"/>
                      <a:pt x="201" y="8907"/>
                      <a:pt x="1" y="8874"/>
                    </a:cubicBezTo>
                    <a:lnTo>
                      <a:pt x="1" y="8874"/>
                    </a:lnTo>
                    <a:cubicBezTo>
                      <a:pt x="1135" y="9608"/>
                      <a:pt x="2469" y="10008"/>
                      <a:pt x="3937" y="10008"/>
                    </a:cubicBezTo>
                    <a:cubicBezTo>
                      <a:pt x="8674" y="10008"/>
                      <a:pt x="11242" y="6172"/>
                      <a:pt x="11242" y="2836"/>
                    </a:cubicBezTo>
                    <a:cubicBezTo>
                      <a:pt x="11242" y="2703"/>
                      <a:pt x="11242" y="2603"/>
                      <a:pt x="11242" y="2503"/>
                    </a:cubicBezTo>
                    <a:cubicBezTo>
                      <a:pt x="11742" y="2136"/>
                      <a:pt x="12176" y="1702"/>
                      <a:pt x="12510" y="1202"/>
                    </a:cubicBezTo>
                    <a:lnTo>
                      <a:pt x="12510" y="1202"/>
                    </a:lnTo>
                    <a:cubicBezTo>
                      <a:pt x="12043" y="1369"/>
                      <a:pt x="11576" y="1535"/>
                      <a:pt x="11042" y="1569"/>
                    </a:cubicBezTo>
                    <a:cubicBezTo>
                      <a:pt x="11576" y="1269"/>
                      <a:pt x="11976" y="768"/>
                      <a:pt x="12176" y="201"/>
                    </a:cubicBezTo>
                    <a:lnTo>
                      <a:pt x="12176" y="201"/>
                    </a:lnTo>
                    <a:cubicBezTo>
                      <a:pt x="11676" y="468"/>
                      <a:pt x="11109" y="701"/>
                      <a:pt x="10542" y="802"/>
                    </a:cubicBezTo>
                    <a:cubicBezTo>
                      <a:pt x="10075" y="301"/>
                      <a:pt x="9407" y="1"/>
                      <a:pt x="86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78;p17"/>
              <p:cNvSpPr/>
              <p:nvPr/>
            </p:nvSpPr>
            <p:spPr>
              <a:xfrm>
                <a:off x="3451276" y="3489024"/>
                <a:ext cx="713209" cy="713209"/>
              </a:xfrm>
              <a:custGeom>
                <a:avLst/>
                <a:gdLst/>
                <a:ahLst/>
                <a:cxnLst/>
                <a:rect l="l" t="t" r="r" b="b"/>
                <a:pathLst>
                  <a:path w="17313" h="17313" extrusionOk="0">
                    <a:moveTo>
                      <a:pt x="15311" y="1969"/>
                    </a:moveTo>
                    <a:lnTo>
                      <a:pt x="15311" y="2369"/>
                    </a:lnTo>
                    <a:lnTo>
                      <a:pt x="15311" y="4904"/>
                    </a:lnTo>
                    <a:lnTo>
                      <a:pt x="12376" y="4937"/>
                    </a:lnTo>
                    <a:lnTo>
                      <a:pt x="12376" y="2002"/>
                    </a:lnTo>
                    <a:lnTo>
                      <a:pt x="14911" y="1969"/>
                    </a:lnTo>
                    <a:close/>
                    <a:moveTo>
                      <a:pt x="8640" y="5605"/>
                    </a:moveTo>
                    <a:cubicBezTo>
                      <a:pt x="9674" y="5605"/>
                      <a:pt x="10574" y="6105"/>
                      <a:pt x="11142" y="6872"/>
                    </a:cubicBezTo>
                    <a:cubicBezTo>
                      <a:pt x="11475" y="7373"/>
                      <a:pt x="11709" y="7973"/>
                      <a:pt x="11709" y="8640"/>
                    </a:cubicBezTo>
                    <a:cubicBezTo>
                      <a:pt x="11709" y="10308"/>
                      <a:pt x="10341" y="11676"/>
                      <a:pt x="8640" y="11676"/>
                    </a:cubicBezTo>
                    <a:cubicBezTo>
                      <a:pt x="6972" y="11676"/>
                      <a:pt x="5604" y="10308"/>
                      <a:pt x="5604" y="8640"/>
                    </a:cubicBezTo>
                    <a:cubicBezTo>
                      <a:pt x="5604" y="7973"/>
                      <a:pt x="5838" y="7373"/>
                      <a:pt x="6171" y="6872"/>
                    </a:cubicBezTo>
                    <a:cubicBezTo>
                      <a:pt x="6738" y="6105"/>
                      <a:pt x="7639" y="5605"/>
                      <a:pt x="8640" y="5605"/>
                    </a:cubicBezTo>
                    <a:close/>
                    <a:moveTo>
                      <a:pt x="15611" y="6872"/>
                    </a:moveTo>
                    <a:lnTo>
                      <a:pt x="15611" y="13944"/>
                    </a:lnTo>
                    <a:cubicBezTo>
                      <a:pt x="15611" y="14878"/>
                      <a:pt x="14878" y="15612"/>
                      <a:pt x="13977" y="15612"/>
                    </a:cubicBezTo>
                    <a:lnTo>
                      <a:pt x="3336" y="15612"/>
                    </a:lnTo>
                    <a:cubicBezTo>
                      <a:pt x="2435" y="15612"/>
                      <a:pt x="1701" y="14878"/>
                      <a:pt x="1701" y="13944"/>
                    </a:cubicBezTo>
                    <a:lnTo>
                      <a:pt x="1701" y="6872"/>
                    </a:lnTo>
                    <a:lnTo>
                      <a:pt x="4270" y="6872"/>
                    </a:lnTo>
                    <a:cubicBezTo>
                      <a:pt x="4036" y="7406"/>
                      <a:pt x="3936" y="8006"/>
                      <a:pt x="3936" y="8640"/>
                    </a:cubicBezTo>
                    <a:cubicBezTo>
                      <a:pt x="3936" y="11242"/>
                      <a:pt x="6038" y="13377"/>
                      <a:pt x="8640" y="13377"/>
                    </a:cubicBezTo>
                    <a:cubicBezTo>
                      <a:pt x="11275" y="13377"/>
                      <a:pt x="13376" y="11242"/>
                      <a:pt x="13376" y="8640"/>
                    </a:cubicBezTo>
                    <a:cubicBezTo>
                      <a:pt x="13376" y="8006"/>
                      <a:pt x="13243" y="7406"/>
                      <a:pt x="13043" y="6872"/>
                    </a:cubicBezTo>
                    <a:close/>
                    <a:moveTo>
                      <a:pt x="3336" y="1"/>
                    </a:moveTo>
                    <a:cubicBezTo>
                      <a:pt x="1501" y="1"/>
                      <a:pt x="0" y="1502"/>
                      <a:pt x="0" y="3336"/>
                    </a:cubicBezTo>
                    <a:lnTo>
                      <a:pt x="0" y="6872"/>
                    </a:lnTo>
                    <a:lnTo>
                      <a:pt x="0" y="13944"/>
                    </a:lnTo>
                    <a:cubicBezTo>
                      <a:pt x="0" y="15812"/>
                      <a:pt x="1501" y="17313"/>
                      <a:pt x="3336" y="17313"/>
                    </a:cubicBezTo>
                    <a:lnTo>
                      <a:pt x="13977" y="17313"/>
                    </a:lnTo>
                    <a:cubicBezTo>
                      <a:pt x="15812" y="17313"/>
                      <a:pt x="17313" y="15812"/>
                      <a:pt x="17313" y="13944"/>
                    </a:cubicBezTo>
                    <a:lnTo>
                      <a:pt x="17313" y="6872"/>
                    </a:lnTo>
                    <a:lnTo>
                      <a:pt x="17313" y="3336"/>
                    </a:lnTo>
                    <a:cubicBezTo>
                      <a:pt x="17313" y="1502"/>
                      <a:pt x="15812" y="1"/>
                      <a:pt x="139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79;p17"/>
              <p:cNvSpPr/>
              <p:nvPr/>
            </p:nvSpPr>
            <p:spPr>
              <a:xfrm>
                <a:off x="1043221" y="3609083"/>
                <a:ext cx="705541" cy="704244"/>
              </a:xfrm>
              <a:custGeom>
                <a:avLst/>
                <a:gdLst/>
                <a:ahLst/>
                <a:cxnLst/>
                <a:rect l="l" t="t" r="r" b="b"/>
                <a:pathLst>
                  <a:path w="17947" h="17914" extrusionOk="0">
                    <a:moveTo>
                      <a:pt x="6171" y="4737"/>
                    </a:moveTo>
                    <a:cubicBezTo>
                      <a:pt x="6038" y="4737"/>
                      <a:pt x="5804" y="4804"/>
                      <a:pt x="5604" y="5004"/>
                    </a:cubicBezTo>
                    <a:cubicBezTo>
                      <a:pt x="5404" y="5204"/>
                      <a:pt x="4837" y="5738"/>
                      <a:pt x="4837" y="6805"/>
                    </a:cubicBezTo>
                    <a:cubicBezTo>
                      <a:pt x="4837" y="7839"/>
                      <a:pt x="5604" y="8873"/>
                      <a:pt x="5738" y="9007"/>
                    </a:cubicBezTo>
                    <a:cubicBezTo>
                      <a:pt x="5838" y="9140"/>
                      <a:pt x="7205" y="11375"/>
                      <a:pt x="9407" y="12242"/>
                    </a:cubicBezTo>
                    <a:cubicBezTo>
                      <a:pt x="10669" y="12740"/>
                      <a:pt x="11208" y="12853"/>
                      <a:pt x="11513" y="12853"/>
                    </a:cubicBezTo>
                    <a:cubicBezTo>
                      <a:pt x="11740" y="12853"/>
                      <a:pt x="11838" y="12790"/>
                      <a:pt x="12009" y="12776"/>
                    </a:cubicBezTo>
                    <a:cubicBezTo>
                      <a:pt x="12409" y="12743"/>
                      <a:pt x="13276" y="12242"/>
                      <a:pt x="13443" y="11742"/>
                    </a:cubicBezTo>
                    <a:cubicBezTo>
                      <a:pt x="13643" y="11275"/>
                      <a:pt x="13643" y="10841"/>
                      <a:pt x="13576" y="10741"/>
                    </a:cubicBezTo>
                    <a:cubicBezTo>
                      <a:pt x="13510" y="10641"/>
                      <a:pt x="13376" y="10608"/>
                      <a:pt x="13176" y="10475"/>
                    </a:cubicBezTo>
                    <a:cubicBezTo>
                      <a:pt x="12943" y="10374"/>
                      <a:pt x="11875" y="9874"/>
                      <a:pt x="11675" y="9774"/>
                    </a:cubicBezTo>
                    <a:cubicBezTo>
                      <a:pt x="11607" y="9747"/>
                      <a:pt x="11538" y="9725"/>
                      <a:pt x="11472" y="9725"/>
                    </a:cubicBezTo>
                    <a:cubicBezTo>
                      <a:pt x="11377" y="9725"/>
                      <a:pt x="11287" y="9770"/>
                      <a:pt x="11208" y="9907"/>
                    </a:cubicBezTo>
                    <a:cubicBezTo>
                      <a:pt x="11075" y="10108"/>
                      <a:pt x="10641" y="10608"/>
                      <a:pt x="10508" y="10741"/>
                    </a:cubicBezTo>
                    <a:cubicBezTo>
                      <a:pt x="10447" y="10822"/>
                      <a:pt x="10374" y="10866"/>
                      <a:pt x="10274" y="10866"/>
                    </a:cubicBezTo>
                    <a:cubicBezTo>
                      <a:pt x="10209" y="10866"/>
                      <a:pt x="10133" y="10848"/>
                      <a:pt x="10041" y="10808"/>
                    </a:cubicBezTo>
                    <a:cubicBezTo>
                      <a:pt x="9840" y="10675"/>
                      <a:pt x="9140" y="10475"/>
                      <a:pt x="8306" y="9741"/>
                    </a:cubicBezTo>
                    <a:cubicBezTo>
                      <a:pt x="7672" y="9174"/>
                      <a:pt x="7239" y="8473"/>
                      <a:pt x="7105" y="8240"/>
                    </a:cubicBezTo>
                    <a:cubicBezTo>
                      <a:pt x="7005" y="8039"/>
                      <a:pt x="7105" y="7906"/>
                      <a:pt x="7205" y="7806"/>
                    </a:cubicBezTo>
                    <a:cubicBezTo>
                      <a:pt x="7305" y="7706"/>
                      <a:pt x="7439" y="7539"/>
                      <a:pt x="7539" y="7439"/>
                    </a:cubicBezTo>
                    <a:cubicBezTo>
                      <a:pt x="7639" y="7306"/>
                      <a:pt x="7672" y="7206"/>
                      <a:pt x="7772" y="7072"/>
                    </a:cubicBezTo>
                    <a:cubicBezTo>
                      <a:pt x="7839" y="6939"/>
                      <a:pt x="7806" y="6805"/>
                      <a:pt x="7739" y="6705"/>
                    </a:cubicBezTo>
                    <a:cubicBezTo>
                      <a:pt x="7672" y="6605"/>
                      <a:pt x="7272" y="5538"/>
                      <a:pt x="7072" y="5104"/>
                    </a:cubicBezTo>
                    <a:cubicBezTo>
                      <a:pt x="6958" y="4807"/>
                      <a:pt x="6828" y="4760"/>
                      <a:pt x="6725" y="4760"/>
                    </a:cubicBezTo>
                    <a:cubicBezTo>
                      <a:pt x="6678" y="4760"/>
                      <a:pt x="6636" y="4770"/>
                      <a:pt x="6605" y="4770"/>
                    </a:cubicBezTo>
                    <a:cubicBezTo>
                      <a:pt x="6471" y="4770"/>
                      <a:pt x="6305" y="4737"/>
                      <a:pt x="6171" y="4737"/>
                    </a:cubicBezTo>
                    <a:close/>
                    <a:moveTo>
                      <a:pt x="9140" y="1401"/>
                    </a:moveTo>
                    <a:cubicBezTo>
                      <a:pt x="13210" y="1401"/>
                      <a:pt x="16545" y="4670"/>
                      <a:pt x="16545" y="8740"/>
                    </a:cubicBezTo>
                    <a:cubicBezTo>
                      <a:pt x="16545" y="12776"/>
                      <a:pt x="13210" y="16079"/>
                      <a:pt x="9140" y="16079"/>
                    </a:cubicBezTo>
                    <a:cubicBezTo>
                      <a:pt x="7639" y="16079"/>
                      <a:pt x="6238" y="15612"/>
                      <a:pt x="5070" y="14844"/>
                    </a:cubicBezTo>
                    <a:lnTo>
                      <a:pt x="2202" y="15778"/>
                    </a:lnTo>
                    <a:lnTo>
                      <a:pt x="3136" y="13043"/>
                    </a:lnTo>
                    <a:cubicBezTo>
                      <a:pt x="2268" y="11842"/>
                      <a:pt x="1735" y="10341"/>
                      <a:pt x="1735" y="8740"/>
                    </a:cubicBezTo>
                    <a:cubicBezTo>
                      <a:pt x="1735" y="4670"/>
                      <a:pt x="5037" y="1401"/>
                      <a:pt x="9140" y="1401"/>
                    </a:cubicBezTo>
                    <a:close/>
                    <a:moveTo>
                      <a:pt x="9140" y="0"/>
                    </a:moveTo>
                    <a:cubicBezTo>
                      <a:pt x="4270" y="0"/>
                      <a:pt x="334" y="3903"/>
                      <a:pt x="334" y="8740"/>
                    </a:cubicBezTo>
                    <a:cubicBezTo>
                      <a:pt x="334" y="10374"/>
                      <a:pt x="801" y="11909"/>
                      <a:pt x="1601" y="13243"/>
                    </a:cubicBezTo>
                    <a:lnTo>
                      <a:pt x="0" y="17913"/>
                    </a:lnTo>
                    <a:lnTo>
                      <a:pt x="0" y="17913"/>
                    </a:lnTo>
                    <a:lnTo>
                      <a:pt x="4870" y="16379"/>
                    </a:lnTo>
                    <a:cubicBezTo>
                      <a:pt x="6138" y="17079"/>
                      <a:pt x="7606" y="17480"/>
                      <a:pt x="9140" y="17480"/>
                    </a:cubicBezTo>
                    <a:cubicBezTo>
                      <a:pt x="14010" y="17480"/>
                      <a:pt x="17946" y="13543"/>
                      <a:pt x="17946" y="8740"/>
                    </a:cubicBezTo>
                    <a:cubicBezTo>
                      <a:pt x="17946" y="3903"/>
                      <a:pt x="14010" y="0"/>
                      <a:pt x="91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3" name="Google Shape;80;p17"/>
              <p:cNvGrpSpPr/>
              <p:nvPr/>
            </p:nvGrpSpPr>
            <p:grpSpPr>
              <a:xfrm>
                <a:off x="248046" y="1412035"/>
                <a:ext cx="1921861" cy="1561649"/>
                <a:chOff x="324246" y="994683"/>
                <a:chExt cx="1921861" cy="1561649"/>
              </a:xfrm>
            </p:grpSpPr>
            <p:sp>
              <p:nvSpPr>
                <p:cNvPr id="49" name="Google Shape;81;p17"/>
                <p:cNvSpPr/>
                <p:nvPr/>
              </p:nvSpPr>
              <p:spPr>
                <a:xfrm>
                  <a:off x="1574777" y="1725829"/>
                  <a:ext cx="671331" cy="64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1" h="13510" extrusionOk="0">
                      <a:moveTo>
                        <a:pt x="1" y="0"/>
                      </a:moveTo>
                      <a:lnTo>
                        <a:pt x="1" y="2002"/>
                      </a:lnTo>
                      <a:lnTo>
                        <a:pt x="10675" y="2002"/>
                      </a:lnTo>
                      <a:cubicBezTo>
                        <a:pt x="11309" y="2002"/>
                        <a:pt x="11843" y="2469"/>
                        <a:pt x="11843" y="3003"/>
                      </a:cubicBezTo>
                      <a:lnTo>
                        <a:pt x="11843" y="13510"/>
                      </a:lnTo>
                      <a:lnTo>
                        <a:pt x="14111" y="13510"/>
                      </a:lnTo>
                      <a:lnTo>
                        <a:pt x="14111" y="3003"/>
                      </a:lnTo>
                      <a:cubicBezTo>
                        <a:pt x="14111" y="1368"/>
                        <a:pt x="12576" y="0"/>
                        <a:pt x="106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0" name="Google Shape;82;p17"/>
                <p:cNvSpPr/>
                <p:nvPr/>
              </p:nvSpPr>
              <p:spPr>
                <a:xfrm>
                  <a:off x="324246" y="994683"/>
                  <a:ext cx="1712367" cy="15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93" h="32825" extrusionOk="0">
                      <a:moveTo>
                        <a:pt x="17997" y="1"/>
                      </a:moveTo>
                      <a:cubicBezTo>
                        <a:pt x="13802" y="1"/>
                        <a:pt x="9607" y="1602"/>
                        <a:pt x="6405" y="4804"/>
                      </a:cubicBezTo>
                      <a:cubicBezTo>
                        <a:pt x="0" y="11209"/>
                        <a:pt x="0" y="21616"/>
                        <a:pt x="6405" y="28021"/>
                      </a:cubicBezTo>
                      <a:cubicBezTo>
                        <a:pt x="9607" y="31223"/>
                        <a:pt x="13802" y="32824"/>
                        <a:pt x="17997" y="32824"/>
                      </a:cubicBezTo>
                      <a:cubicBezTo>
                        <a:pt x="22191" y="32824"/>
                        <a:pt x="26386" y="31223"/>
                        <a:pt x="29588" y="28021"/>
                      </a:cubicBezTo>
                      <a:cubicBezTo>
                        <a:pt x="35993" y="21616"/>
                        <a:pt x="35993" y="11209"/>
                        <a:pt x="29588" y="4804"/>
                      </a:cubicBezTo>
                      <a:cubicBezTo>
                        <a:pt x="26386" y="1602"/>
                        <a:pt x="22191" y="1"/>
                        <a:pt x="179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1" name="Google Shape;83;p17"/>
                <p:cNvSpPr/>
                <p:nvPr/>
              </p:nvSpPr>
              <p:spPr>
                <a:xfrm>
                  <a:off x="949369" y="1356967"/>
                  <a:ext cx="444045" cy="951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3511" extrusionOk="0">
                      <a:moveTo>
                        <a:pt x="4170" y="1"/>
                      </a:moveTo>
                      <a:cubicBezTo>
                        <a:pt x="1868" y="1"/>
                        <a:pt x="1335" y="1735"/>
                        <a:pt x="1335" y="2836"/>
                      </a:cubicBezTo>
                      <a:lnTo>
                        <a:pt x="1335" y="4037"/>
                      </a:lnTo>
                      <a:lnTo>
                        <a:pt x="0" y="4037"/>
                      </a:lnTo>
                      <a:lnTo>
                        <a:pt x="0" y="6739"/>
                      </a:lnTo>
                      <a:lnTo>
                        <a:pt x="1335" y="6739"/>
                      </a:lnTo>
                      <a:lnTo>
                        <a:pt x="1335" y="13510"/>
                      </a:lnTo>
                      <a:lnTo>
                        <a:pt x="4036" y="13510"/>
                      </a:lnTo>
                      <a:lnTo>
                        <a:pt x="4036" y="6739"/>
                      </a:lnTo>
                      <a:lnTo>
                        <a:pt x="6038" y="6739"/>
                      </a:lnTo>
                      <a:lnTo>
                        <a:pt x="6305" y="4037"/>
                      </a:lnTo>
                      <a:lnTo>
                        <a:pt x="4137" y="4037"/>
                      </a:lnTo>
                      <a:lnTo>
                        <a:pt x="4137" y="2969"/>
                      </a:lnTo>
                      <a:cubicBezTo>
                        <a:pt x="4137" y="2436"/>
                        <a:pt x="4503" y="2336"/>
                        <a:pt x="4737" y="2336"/>
                      </a:cubicBezTo>
                      <a:lnTo>
                        <a:pt x="6271" y="2336"/>
                      </a:lnTo>
                      <a:lnTo>
                        <a:pt x="627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4" name="Google Shape;84;p17"/>
              <p:cNvSpPr/>
              <p:nvPr/>
            </p:nvSpPr>
            <p:spPr>
              <a:xfrm>
                <a:off x="1930551" y="2335075"/>
                <a:ext cx="1116644" cy="111664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1850" extrusionOk="0">
                    <a:moveTo>
                      <a:pt x="10942" y="0"/>
                    </a:moveTo>
                    <a:cubicBezTo>
                      <a:pt x="4904" y="0"/>
                      <a:pt x="1" y="4904"/>
                      <a:pt x="1" y="10942"/>
                    </a:cubicBezTo>
                    <a:cubicBezTo>
                      <a:pt x="1" y="16979"/>
                      <a:pt x="4904" y="21849"/>
                      <a:pt x="10942" y="21849"/>
                    </a:cubicBezTo>
                    <a:cubicBezTo>
                      <a:pt x="16980" y="21849"/>
                      <a:pt x="21850" y="16979"/>
                      <a:pt x="21850" y="10942"/>
                    </a:cubicBezTo>
                    <a:cubicBezTo>
                      <a:pt x="21850" y="4904"/>
                      <a:pt x="16980" y="0"/>
                      <a:pt x="109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5" name="Google Shape;85;p17"/>
              <p:cNvGrpSpPr/>
              <p:nvPr/>
            </p:nvGrpSpPr>
            <p:grpSpPr>
              <a:xfrm>
                <a:off x="2118434" y="2560260"/>
                <a:ext cx="659878" cy="639551"/>
                <a:chOff x="1625000" y="2415175"/>
                <a:chExt cx="584325" cy="566325"/>
              </a:xfrm>
            </p:grpSpPr>
            <p:sp>
              <p:nvSpPr>
                <p:cNvPr id="44" name="Google Shape;86;p17"/>
                <p:cNvSpPr/>
                <p:nvPr/>
              </p:nvSpPr>
              <p:spPr>
                <a:xfrm>
                  <a:off x="2011925" y="2415175"/>
                  <a:ext cx="197400" cy="19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5" name="Google Shape;87;p17"/>
                <p:cNvSpPr/>
                <p:nvPr/>
              </p:nvSpPr>
              <p:spPr>
                <a:xfrm>
                  <a:off x="2011925" y="2784100"/>
                  <a:ext cx="197400" cy="19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" name="Google Shape;88;p17"/>
                <p:cNvSpPr/>
                <p:nvPr/>
              </p:nvSpPr>
              <p:spPr>
                <a:xfrm>
                  <a:off x="1625000" y="2613125"/>
                  <a:ext cx="197400" cy="197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cxnSp>
              <p:nvCxnSpPr>
                <p:cNvPr id="47" name="Google Shape;89;p17"/>
                <p:cNvCxnSpPr/>
                <p:nvPr/>
              </p:nvCxnSpPr>
              <p:spPr>
                <a:xfrm>
                  <a:off x="1788346" y="2730108"/>
                  <a:ext cx="249900" cy="17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90;p17"/>
                <p:cNvCxnSpPr/>
                <p:nvPr/>
              </p:nvCxnSpPr>
              <p:spPr>
                <a:xfrm rot="10800000" flipH="1">
                  <a:off x="1788346" y="2522534"/>
                  <a:ext cx="288000" cy="128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6" name="Google Shape;91;p17"/>
              <p:cNvSpPr/>
              <p:nvPr/>
            </p:nvSpPr>
            <p:spPr>
              <a:xfrm>
                <a:off x="1114636" y="192945"/>
                <a:ext cx="948753" cy="948753"/>
              </a:xfrm>
              <a:custGeom>
                <a:avLst/>
                <a:gdLst/>
                <a:ahLst/>
                <a:cxnLst/>
                <a:rect l="l" t="t" r="r" b="b"/>
                <a:pathLst>
                  <a:path w="32123" h="32123" extrusionOk="0">
                    <a:moveTo>
                      <a:pt x="16078" y="0"/>
                    </a:moveTo>
                    <a:cubicBezTo>
                      <a:pt x="7205" y="0"/>
                      <a:pt x="0" y="7205"/>
                      <a:pt x="0" y="16078"/>
                    </a:cubicBezTo>
                    <a:cubicBezTo>
                      <a:pt x="0" y="24951"/>
                      <a:pt x="7205" y="32123"/>
                      <a:pt x="16078" y="32123"/>
                    </a:cubicBezTo>
                    <a:cubicBezTo>
                      <a:pt x="24951" y="32123"/>
                      <a:pt x="32123" y="24951"/>
                      <a:pt x="32123" y="16078"/>
                    </a:cubicBezTo>
                    <a:cubicBezTo>
                      <a:pt x="32123" y="7205"/>
                      <a:pt x="24951" y="0"/>
                      <a:pt x="16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92;p17"/>
              <p:cNvSpPr/>
              <p:nvPr/>
            </p:nvSpPr>
            <p:spPr>
              <a:xfrm>
                <a:off x="1757513" y="646732"/>
                <a:ext cx="671331" cy="642738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3510" extrusionOk="0">
                    <a:moveTo>
                      <a:pt x="1" y="0"/>
                    </a:moveTo>
                    <a:lnTo>
                      <a:pt x="1" y="2002"/>
                    </a:lnTo>
                    <a:lnTo>
                      <a:pt x="10675" y="2002"/>
                    </a:lnTo>
                    <a:cubicBezTo>
                      <a:pt x="11309" y="2002"/>
                      <a:pt x="11843" y="2469"/>
                      <a:pt x="11843" y="3003"/>
                    </a:cubicBezTo>
                    <a:lnTo>
                      <a:pt x="11843" y="13510"/>
                    </a:lnTo>
                    <a:lnTo>
                      <a:pt x="14111" y="13510"/>
                    </a:lnTo>
                    <a:lnTo>
                      <a:pt x="14111" y="3003"/>
                    </a:lnTo>
                    <a:cubicBezTo>
                      <a:pt x="14111" y="1368"/>
                      <a:pt x="12576" y="0"/>
                      <a:pt x="10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8" name="Google Shape;93;p17"/>
              <p:cNvGrpSpPr/>
              <p:nvPr/>
            </p:nvGrpSpPr>
            <p:grpSpPr>
              <a:xfrm>
                <a:off x="1346264" y="425319"/>
                <a:ext cx="485437" cy="484006"/>
                <a:chOff x="1333400" y="96143"/>
                <a:chExt cx="519795" cy="518263"/>
              </a:xfrm>
            </p:grpSpPr>
            <p:sp>
              <p:nvSpPr>
                <p:cNvPr id="42" name="Google Shape;94;p17"/>
                <p:cNvSpPr/>
                <p:nvPr/>
              </p:nvSpPr>
              <p:spPr>
                <a:xfrm>
                  <a:off x="1333400" y="96143"/>
                  <a:ext cx="125377" cy="518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09" extrusionOk="0">
                      <a:moveTo>
                        <a:pt x="1368" y="1"/>
                      </a:moveTo>
                      <a:cubicBezTo>
                        <a:pt x="601" y="1"/>
                        <a:pt x="1" y="601"/>
                        <a:pt x="1" y="1335"/>
                      </a:cubicBezTo>
                      <a:cubicBezTo>
                        <a:pt x="1" y="2102"/>
                        <a:pt x="601" y="2703"/>
                        <a:pt x="1368" y="2703"/>
                      </a:cubicBezTo>
                      <a:cubicBezTo>
                        <a:pt x="2136" y="2703"/>
                        <a:pt x="2736" y="2102"/>
                        <a:pt x="2736" y="1335"/>
                      </a:cubicBezTo>
                      <a:cubicBezTo>
                        <a:pt x="2736" y="601"/>
                        <a:pt x="2136" y="1"/>
                        <a:pt x="1368" y="1"/>
                      </a:cubicBezTo>
                      <a:close/>
                      <a:moveTo>
                        <a:pt x="201" y="3737"/>
                      </a:moveTo>
                      <a:lnTo>
                        <a:pt x="201" y="11309"/>
                      </a:lnTo>
                      <a:lnTo>
                        <a:pt x="2536" y="11309"/>
                      </a:lnTo>
                      <a:lnTo>
                        <a:pt x="2536" y="37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" name="Google Shape;95;p17"/>
                <p:cNvSpPr/>
                <p:nvPr/>
              </p:nvSpPr>
              <p:spPr>
                <a:xfrm>
                  <a:off x="1518352" y="259743"/>
                  <a:ext cx="334843" cy="35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39" extrusionOk="0">
                      <a:moveTo>
                        <a:pt x="4504" y="0"/>
                      </a:moveTo>
                      <a:cubicBezTo>
                        <a:pt x="3337" y="0"/>
                        <a:pt x="2569" y="601"/>
                        <a:pt x="2269" y="1201"/>
                      </a:cubicBezTo>
                      <a:lnTo>
                        <a:pt x="2236" y="1201"/>
                      </a:lnTo>
                      <a:lnTo>
                        <a:pt x="2236" y="167"/>
                      </a:lnTo>
                      <a:lnTo>
                        <a:pt x="1" y="167"/>
                      </a:lnTo>
                      <a:lnTo>
                        <a:pt x="1" y="7739"/>
                      </a:lnTo>
                      <a:lnTo>
                        <a:pt x="2336" y="7739"/>
                      </a:lnTo>
                      <a:lnTo>
                        <a:pt x="2336" y="4003"/>
                      </a:lnTo>
                      <a:cubicBezTo>
                        <a:pt x="2336" y="3002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070"/>
                      </a:cubicBezTo>
                      <a:lnTo>
                        <a:pt x="4971" y="7739"/>
                      </a:lnTo>
                      <a:lnTo>
                        <a:pt x="7306" y="7739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9" name="Google Shape;96;p17"/>
              <p:cNvSpPr/>
              <p:nvPr/>
            </p:nvSpPr>
            <p:spPr>
              <a:xfrm>
                <a:off x="-104469" y="2642404"/>
                <a:ext cx="711008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Google Shape;97;p17"/>
              <p:cNvSpPr/>
              <p:nvPr/>
            </p:nvSpPr>
            <p:spPr>
              <a:xfrm rot="-5400000">
                <a:off x="3648317" y="4551945"/>
                <a:ext cx="860204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14111" extrusionOk="0">
                    <a:moveTo>
                      <a:pt x="2970" y="1"/>
                    </a:moveTo>
                    <a:cubicBezTo>
                      <a:pt x="1335" y="1"/>
                      <a:pt x="1" y="1535"/>
                      <a:pt x="1" y="3437"/>
                    </a:cubicBezTo>
                    <a:lnTo>
                      <a:pt x="1" y="14111"/>
                    </a:lnTo>
                    <a:lnTo>
                      <a:pt x="1969" y="14111"/>
                    </a:lnTo>
                    <a:lnTo>
                      <a:pt x="1969" y="3437"/>
                    </a:lnTo>
                    <a:cubicBezTo>
                      <a:pt x="1969" y="2803"/>
                      <a:pt x="2436" y="2303"/>
                      <a:pt x="2970" y="2303"/>
                    </a:cubicBezTo>
                    <a:lnTo>
                      <a:pt x="18080" y="2303"/>
                    </a:lnTo>
                    <a:lnTo>
                      <a:pt x="179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98;p17"/>
              <p:cNvSpPr/>
              <p:nvPr/>
            </p:nvSpPr>
            <p:spPr>
              <a:xfrm rot="5400000" flipH="1">
                <a:off x="3301142" y="-168105"/>
                <a:ext cx="711008" cy="6713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6" name="Google Shape;99;p17"/>
            <p:cNvSpPr/>
            <p:nvPr/>
          </p:nvSpPr>
          <p:spPr>
            <a:xfrm>
              <a:off x="452509" y="-1843944"/>
              <a:ext cx="111249" cy="2374606"/>
            </a:xfrm>
            <a:custGeom>
              <a:avLst/>
              <a:gdLst/>
              <a:ahLst/>
              <a:cxnLst/>
              <a:rect l="l" t="t" r="r" b="b"/>
              <a:pathLst>
                <a:path w="2269" h="162283" extrusionOk="0">
                  <a:moveTo>
                    <a:pt x="1" y="0"/>
                  </a:moveTo>
                  <a:lnTo>
                    <a:pt x="1" y="162283"/>
                  </a:lnTo>
                  <a:lnTo>
                    <a:pt x="2269" y="16228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35"/>
            <a:ext cx="5486400" cy="74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868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Google Classroom</a:t>
            </a:r>
            <a:endParaRPr lang="en-US" sz="4500" b="1" dirty="0">
              <a:solidFill>
                <a:srgbClr val="00206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1" y="1917509"/>
            <a:ext cx="1134070" cy="18145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7" y="2144319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O'qituvchilar uchun o'quvchilar bilan aloqa qilish uchun vosita.</a:t>
            </a:r>
            <a:endParaRPr lang="en-US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1" y="3732018"/>
            <a:ext cx="1134070" cy="18145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7" y="3958831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Vazifalar va topshiriqlarni topshirish va baholash uchun vosita.</a:t>
            </a:r>
            <a:endParaRPr lang="en-US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1" y="5546530"/>
            <a:ext cx="1134070" cy="18145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7" y="5773343"/>
            <a:ext cx="608218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O'qituvchilar va o'quvchilar uchun resurslarni almashish uchun platforma.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565" y="7477126"/>
            <a:ext cx="1847850" cy="752477"/>
          </a:xfrm>
          <a:prstGeom prst="rect">
            <a:avLst/>
          </a:prstGeom>
        </p:spPr>
      </p:pic>
      <p:pic>
        <p:nvPicPr>
          <p:cNvPr id="11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 flipH="1">
            <a:off x="5862077" y="4369424"/>
            <a:ext cx="6353114" cy="7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56" tIns="146256" rIns="146256" bIns="146256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560"/>
              </a:spcAft>
            </a:pP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Jamoaviy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Hamkorlik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Platformasi</a:t>
            </a:r>
            <a:endParaRPr sz="3200" b="1" dirty="0"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 flipH="1">
            <a:off x="5856674" y="2489941"/>
            <a:ext cx="5483878" cy="7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56" tIns="146256" rIns="146256" bIns="146256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560"/>
              </a:spcAft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Office 365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Integratsiya</a:t>
            </a:r>
            <a:endParaRPr sz="3200" b="1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 flipH="1">
            <a:off x="6227350" y="6268250"/>
            <a:ext cx="5113205" cy="7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56" tIns="146256" rIns="146256" bIns="146256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560"/>
              </a:spcAft>
            </a:pP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Kengaytirilgan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Xususiyatlar</a:t>
            </a:r>
            <a:endParaRPr sz="3200" b="1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  <a:cs typeface="Fira Sans Extra Condensed"/>
              <a:sym typeface="Fira Sans Extra Condensed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 flipH="1">
            <a:off x="835646" y="3119840"/>
            <a:ext cx="3867229" cy="2314150"/>
            <a:chOff x="6016130" y="1946125"/>
            <a:chExt cx="2417018" cy="1446344"/>
          </a:xfrm>
        </p:grpSpPr>
        <p:sp>
          <p:nvSpPr>
            <p:cNvPr id="174" name="Google Shape;174;p17"/>
            <p:cNvSpPr/>
            <p:nvPr/>
          </p:nvSpPr>
          <p:spPr>
            <a:xfrm>
              <a:off x="6016130" y="1946125"/>
              <a:ext cx="2417018" cy="1446344"/>
            </a:xfrm>
            <a:custGeom>
              <a:avLst/>
              <a:gdLst/>
              <a:ahLst/>
              <a:cxnLst/>
              <a:rect l="l" t="t" r="r" b="b"/>
              <a:pathLst>
                <a:path w="60752" h="36354" extrusionOk="0">
                  <a:moveTo>
                    <a:pt x="54112" y="1"/>
                  </a:moveTo>
                  <a:lnTo>
                    <a:pt x="53929" y="21"/>
                  </a:lnTo>
                  <a:lnTo>
                    <a:pt x="53624" y="164"/>
                  </a:lnTo>
                  <a:lnTo>
                    <a:pt x="53542" y="327"/>
                  </a:lnTo>
                  <a:lnTo>
                    <a:pt x="49999" y="10204"/>
                  </a:lnTo>
                  <a:lnTo>
                    <a:pt x="2995" y="10204"/>
                  </a:lnTo>
                  <a:lnTo>
                    <a:pt x="2710" y="10224"/>
                  </a:lnTo>
                  <a:lnTo>
                    <a:pt x="2119" y="10346"/>
                  </a:lnTo>
                  <a:lnTo>
                    <a:pt x="1589" y="10591"/>
                  </a:lnTo>
                  <a:lnTo>
                    <a:pt x="1101" y="10937"/>
                  </a:lnTo>
                  <a:lnTo>
                    <a:pt x="693" y="11365"/>
                  </a:lnTo>
                  <a:lnTo>
                    <a:pt x="368" y="11854"/>
                  </a:lnTo>
                  <a:lnTo>
                    <a:pt x="123" y="12403"/>
                  </a:lnTo>
                  <a:lnTo>
                    <a:pt x="1" y="12994"/>
                  </a:lnTo>
                  <a:lnTo>
                    <a:pt x="1" y="13279"/>
                  </a:lnTo>
                  <a:lnTo>
                    <a:pt x="1" y="33360"/>
                  </a:lnTo>
                  <a:lnTo>
                    <a:pt x="1" y="33665"/>
                  </a:lnTo>
                  <a:lnTo>
                    <a:pt x="123" y="34235"/>
                  </a:lnTo>
                  <a:lnTo>
                    <a:pt x="368" y="34765"/>
                  </a:lnTo>
                  <a:lnTo>
                    <a:pt x="693" y="35254"/>
                  </a:lnTo>
                  <a:lnTo>
                    <a:pt x="1101" y="35661"/>
                  </a:lnTo>
                  <a:lnTo>
                    <a:pt x="1589" y="35987"/>
                  </a:lnTo>
                  <a:lnTo>
                    <a:pt x="2119" y="36211"/>
                  </a:lnTo>
                  <a:lnTo>
                    <a:pt x="2710" y="36333"/>
                  </a:lnTo>
                  <a:lnTo>
                    <a:pt x="2995" y="36353"/>
                  </a:lnTo>
                  <a:lnTo>
                    <a:pt x="57982" y="36353"/>
                  </a:lnTo>
                  <a:lnTo>
                    <a:pt x="58287" y="36333"/>
                  </a:lnTo>
                  <a:lnTo>
                    <a:pt x="58837" y="36211"/>
                  </a:lnTo>
                  <a:lnTo>
                    <a:pt x="59346" y="35987"/>
                  </a:lnTo>
                  <a:lnTo>
                    <a:pt x="59774" y="35661"/>
                  </a:lnTo>
                  <a:lnTo>
                    <a:pt x="60141" y="35254"/>
                  </a:lnTo>
                  <a:lnTo>
                    <a:pt x="60426" y="34765"/>
                  </a:lnTo>
                  <a:lnTo>
                    <a:pt x="60629" y="34235"/>
                  </a:lnTo>
                  <a:lnTo>
                    <a:pt x="60752" y="33665"/>
                  </a:lnTo>
                  <a:lnTo>
                    <a:pt x="60752" y="33360"/>
                  </a:lnTo>
                  <a:lnTo>
                    <a:pt x="60752" y="13279"/>
                  </a:lnTo>
                  <a:lnTo>
                    <a:pt x="60752" y="12994"/>
                  </a:lnTo>
                  <a:lnTo>
                    <a:pt x="60629" y="12403"/>
                  </a:lnTo>
                  <a:lnTo>
                    <a:pt x="60426" y="11854"/>
                  </a:lnTo>
                  <a:lnTo>
                    <a:pt x="60141" y="11365"/>
                  </a:lnTo>
                  <a:lnTo>
                    <a:pt x="59774" y="10937"/>
                  </a:lnTo>
                  <a:lnTo>
                    <a:pt x="59346" y="10591"/>
                  </a:lnTo>
                  <a:lnTo>
                    <a:pt x="58837" y="10346"/>
                  </a:lnTo>
                  <a:lnTo>
                    <a:pt x="58287" y="10224"/>
                  </a:lnTo>
                  <a:lnTo>
                    <a:pt x="57982" y="10204"/>
                  </a:lnTo>
                  <a:lnTo>
                    <a:pt x="57636" y="10204"/>
                  </a:lnTo>
                  <a:lnTo>
                    <a:pt x="54642" y="367"/>
                  </a:lnTo>
                  <a:lnTo>
                    <a:pt x="54581" y="204"/>
                  </a:lnTo>
                  <a:lnTo>
                    <a:pt x="54296" y="21"/>
                  </a:lnTo>
                  <a:lnTo>
                    <a:pt x="54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257297" y="2796913"/>
              <a:ext cx="1945545" cy="117645"/>
            </a:xfrm>
            <a:custGeom>
              <a:avLst/>
              <a:gdLst/>
              <a:ahLst/>
              <a:cxnLst/>
              <a:rect l="l" t="t" r="r" b="b"/>
              <a:pathLst>
                <a:path w="44805" h="2709" extrusionOk="0">
                  <a:moveTo>
                    <a:pt x="570" y="0"/>
                  </a:moveTo>
                  <a:lnTo>
                    <a:pt x="346" y="41"/>
                  </a:lnTo>
                  <a:lnTo>
                    <a:pt x="41" y="367"/>
                  </a:lnTo>
                  <a:lnTo>
                    <a:pt x="0" y="591"/>
                  </a:lnTo>
                  <a:lnTo>
                    <a:pt x="0" y="1996"/>
                  </a:lnTo>
                  <a:lnTo>
                    <a:pt x="41" y="2240"/>
                  </a:lnTo>
                  <a:lnTo>
                    <a:pt x="244" y="2566"/>
                  </a:lnTo>
                  <a:lnTo>
                    <a:pt x="448" y="2709"/>
                  </a:lnTo>
                  <a:lnTo>
                    <a:pt x="44234" y="2709"/>
                  </a:lnTo>
                  <a:lnTo>
                    <a:pt x="44458" y="2566"/>
                  </a:lnTo>
                  <a:lnTo>
                    <a:pt x="44682" y="2363"/>
                  </a:lnTo>
                  <a:lnTo>
                    <a:pt x="44804" y="2118"/>
                  </a:lnTo>
                  <a:lnTo>
                    <a:pt x="44804" y="1996"/>
                  </a:lnTo>
                  <a:lnTo>
                    <a:pt x="44804" y="591"/>
                  </a:lnTo>
                  <a:lnTo>
                    <a:pt x="44804" y="469"/>
                  </a:lnTo>
                  <a:lnTo>
                    <a:pt x="44682" y="265"/>
                  </a:lnTo>
                  <a:lnTo>
                    <a:pt x="44356" y="41"/>
                  </a:lnTo>
                  <a:lnTo>
                    <a:pt x="44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257297" y="2944605"/>
              <a:ext cx="1960569" cy="117645"/>
            </a:xfrm>
            <a:custGeom>
              <a:avLst/>
              <a:gdLst/>
              <a:ahLst/>
              <a:cxnLst/>
              <a:rect l="l" t="t" r="r" b="b"/>
              <a:pathLst>
                <a:path w="45151" h="2709" extrusionOk="0">
                  <a:moveTo>
                    <a:pt x="611" y="0"/>
                  </a:moveTo>
                  <a:lnTo>
                    <a:pt x="387" y="21"/>
                  </a:lnTo>
                  <a:lnTo>
                    <a:pt x="122" y="184"/>
                  </a:lnTo>
                  <a:lnTo>
                    <a:pt x="20" y="346"/>
                  </a:lnTo>
                  <a:lnTo>
                    <a:pt x="0" y="448"/>
                  </a:lnTo>
                  <a:lnTo>
                    <a:pt x="0" y="1955"/>
                  </a:lnTo>
                  <a:lnTo>
                    <a:pt x="41" y="2200"/>
                  </a:lnTo>
                  <a:lnTo>
                    <a:pt x="285" y="2566"/>
                  </a:lnTo>
                  <a:lnTo>
                    <a:pt x="489" y="2688"/>
                  </a:lnTo>
                  <a:lnTo>
                    <a:pt x="611" y="2709"/>
                  </a:lnTo>
                  <a:lnTo>
                    <a:pt x="44397" y="2709"/>
                  </a:lnTo>
                  <a:lnTo>
                    <a:pt x="44519" y="2688"/>
                  </a:lnTo>
                  <a:lnTo>
                    <a:pt x="44784" y="2566"/>
                  </a:lnTo>
                  <a:lnTo>
                    <a:pt x="45008" y="2342"/>
                  </a:lnTo>
                  <a:lnTo>
                    <a:pt x="45130" y="2078"/>
                  </a:lnTo>
                  <a:lnTo>
                    <a:pt x="45151" y="1955"/>
                  </a:lnTo>
                  <a:lnTo>
                    <a:pt x="45151" y="448"/>
                  </a:lnTo>
                  <a:lnTo>
                    <a:pt x="45130" y="346"/>
                  </a:lnTo>
                  <a:lnTo>
                    <a:pt x="45008" y="184"/>
                  </a:lnTo>
                  <a:lnTo>
                    <a:pt x="44641" y="21"/>
                  </a:lnTo>
                  <a:lnTo>
                    <a:pt x="44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7200922" y="3106455"/>
              <a:ext cx="1016998" cy="103488"/>
            </a:xfrm>
            <a:custGeom>
              <a:avLst/>
              <a:gdLst/>
              <a:ahLst/>
              <a:cxnLst/>
              <a:rect l="l" t="t" r="r" b="b"/>
              <a:pathLst>
                <a:path w="23421" h="2383" extrusionOk="0">
                  <a:moveTo>
                    <a:pt x="550" y="0"/>
                  </a:moveTo>
                  <a:lnTo>
                    <a:pt x="326" y="41"/>
                  </a:lnTo>
                  <a:lnTo>
                    <a:pt x="41" y="326"/>
                  </a:lnTo>
                  <a:lnTo>
                    <a:pt x="0" y="550"/>
                  </a:lnTo>
                  <a:lnTo>
                    <a:pt x="0" y="1833"/>
                  </a:lnTo>
                  <a:lnTo>
                    <a:pt x="41" y="2057"/>
                  </a:lnTo>
                  <a:lnTo>
                    <a:pt x="326" y="2342"/>
                  </a:lnTo>
                  <a:lnTo>
                    <a:pt x="550" y="2383"/>
                  </a:lnTo>
                  <a:lnTo>
                    <a:pt x="22871" y="2383"/>
                  </a:lnTo>
                  <a:lnTo>
                    <a:pt x="23095" y="2342"/>
                  </a:lnTo>
                  <a:lnTo>
                    <a:pt x="23380" y="2057"/>
                  </a:lnTo>
                  <a:lnTo>
                    <a:pt x="23421" y="1833"/>
                  </a:lnTo>
                  <a:lnTo>
                    <a:pt x="23421" y="550"/>
                  </a:lnTo>
                  <a:lnTo>
                    <a:pt x="23380" y="326"/>
                  </a:lnTo>
                  <a:lnTo>
                    <a:pt x="23095" y="41"/>
                  </a:lnTo>
                  <a:lnTo>
                    <a:pt x="228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7435287" y="2521663"/>
              <a:ext cx="98178" cy="92935"/>
            </a:xfrm>
            <a:custGeom>
              <a:avLst/>
              <a:gdLst/>
              <a:ahLst/>
              <a:cxnLst/>
              <a:rect l="l" t="t" r="r" b="b"/>
              <a:pathLst>
                <a:path w="2261" h="2140" extrusionOk="0">
                  <a:moveTo>
                    <a:pt x="1140" y="1"/>
                  </a:moveTo>
                  <a:lnTo>
                    <a:pt x="876" y="815"/>
                  </a:lnTo>
                  <a:lnTo>
                    <a:pt x="0" y="815"/>
                  </a:lnTo>
                  <a:lnTo>
                    <a:pt x="713" y="1324"/>
                  </a:lnTo>
                  <a:lnTo>
                    <a:pt x="448" y="2139"/>
                  </a:lnTo>
                  <a:lnTo>
                    <a:pt x="448" y="2139"/>
                  </a:lnTo>
                  <a:lnTo>
                    <a:pt x="1140" y="1630"/>
                  </a:lnTo>
                  <a:lnTo>
                    <a:pt x="1833" y="2139"/>
                  </a:lnTo>
                  <a:lnTo>
                    <a:pt x="1568" y="1324"/>
                  </a:lnTo>
                  <a:lnTo>
                    <a:pt x="2261" y="815"/>
                  </a:lnTo>
                  <a:lnTo>
                    <a:pt x="1405" y="815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7282257" y="2521663"/>
              <a:ext cx="98222" cy="92935"/>
            </a:xfrm>
            <a:custGeom>
              <a:avLst/>
              <a:gdLst/>
              <a:ahLst/>
              <a:cxnLst/>
              <a:rect l="l" t="t" r="r" b="b"/>
              <a:pathLst>
                <a:path w="2262" h="2140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34" y="2139"/>
                  </a:lnTo>
                  <a:lnTo>
                    <a:pt x="1569" y="1324"/>
                  </a:lnTo>
                  <a:lnTo>
                    <a:pt x="2261" y="815"/>
                  </a:lnTo>
                  <a:lnTo>
                    <a:pt x="1406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7129271" y="2521663"/>
              <a:ext cx="97310" cy="92935"/>
            </a:xfrm>
            <a:custGeom>
              <a:avLst/>
              <a:gdLst/>
              <a:ahLst/>
              <a:cxnLst/>
              <a:rect l="l" t="t" r="r" b="b"/>
              <a:pathLst>
                <a:path w="2241" h="2140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13" y="2139"/>
                  </a:lnTo>
                  <a:lnTo>
                    <a:pt x="1813" y="2139"/>
                  </a:lnTo>
                  <a:lnTo>
                    <a:pt x="1548" y="1324"/>
                  </a:lnTo>
                  <a:lnTo>
                    <a:pt x="2241" y="815"/>
                  </a:lnTo>
                  <a:lnTo>
                    <a:pt x="1385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6975373" y="2521663"/>
              <a:ext cx="98222" cy="92935"/>
            </a:xfrm>
            <a:custGeom>
              <a:avLst/>
              <a:gdLst/>
              <a:ahLst/>
              <a:cxnLst/>
              <a:rect l="l" t="t" r="r" b="b"/>
              <a:pathLst>
                <a:path w="2262" h="2140" extrusionOk="0">
                  <a:moveTo>
                    <a:pt x="1141" y="1"/>
                  </a:moveTo>
                  <a:lnTo>
                    <a:pt x="877" y="815"/>
                  </a:lnTo>
                  <a:lnTo>
                    <a:pt x="1" y="815"/>
                  </a:lnTo>
                  <a:lnTo>
                    <a:pt x="714" y="1324"/>
                  </a:lnTo>
                  <a:lnTo>
                    <a:pt x="429" y="2139"/>
                  </a:lnTo>
                  <a:lnTo>
                    <a:pt x="1141" y="1630"/>
                  </a:lnTo>
                  <a:lnTo>
                    <a:pt x="1834" y="2139"/>
                  </a:lnTo>
                  <a:lnTo>
                    <a:pt x="1834" y="2139"/>
                  </a:lnTo>
                  <a:lnTo>
                    <a:pt x="1569" y="1324"/>
                  </a:lnTo>
                  <a:lnTo>
                    <a:pt x="2261" y="815"/>
                  </a:lnTo>
                  <a:lnTo>
                    <a:pt x="1406" y="8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822387" y="2521663"/>
              <a:ext cx="98222" cy="92935"/>
            </a:xfrm>
            <a:custGeom>
              <a:avLst/>
              <a:gdLst/>
              <a:ahLst/>
              <a:cxnLst/>
              <a:rect l="l" t="t" r="r" b="b"/>
              <a:pathLst>
                <a:path w="2262" h="2140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34" y="2139"/>
                  </a:lnTo>
                  <a:lnTo>
                    <a:pt x="1548" y="1324"/>
                  </a:lnTo>
                  <a:lnTo>
                    <a:pt x="2261" y="815"/>
                  </a:lnTo>
                  <a:lnTo>
                    <a:pt x="1386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grpSp>
          <p:nvGrpSpPr>
            <p:cNvPr id="183" name="Google Shape;183;p17"/>
            <p:cNvGrpSpPr/>
            <p:nvPr/>
          </p:nvGrpSpPr>
          <p:grpSpPr>
            <a:xfrm>
              <a:off x="7742264" y="2423977"/>
              <a:ext cx="319234" cy="319217"/>
              <a:chOff x="4159547" y="1254309"/>
              <a:chExt cx="824254" cy="824211"/>
            </a:xfrm>
          </p:grpSpPr>
          <p:grpSp>
            <p:nvGrpSpPr>
              <p:cNvPr id="184" name="Google Shape;184;p17"/>
              <p:cNvGrpSpPr/>
              <p:nvPr/>
            </p:nvGrpSpPr>
            <p:grpSpPr>
              <a:xfrm>
                <a:off x="4159547" y="1254309"/>
                <a:ext cx="824254" cy="824211"/>
                <a:chOff x="5053900" y="3804850"/>
                <a:chExt cx="483150" cy="483125"/>
              </a:xfrm>
            </p:grpSpPr>
            <p:sp>
              <p:nvSpPr>
                <p:cNvPr id="185" name="Google Shape;185;p17"/>
                <p:cNvSpPr/>
                <p:nvPr/>
              </p:nvSpPr>
              <p:spPr>
                <a:xfrm>
                  <a:off x="5053900" y="3804850"/>
                  <a:ext cx="48315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6" h="19325" extrusionOk="0">
                      <a:moveTo>
                        <a:pt x="9663" y="1132"/>
                      </a:moveTo>
                      <a:cubicBezTo>
                        <a:pt x="14367" y="1132"/>
                        <a:pt x="18193" y="4958"/>
                        <a:pt x="18193" y="9662"/>
                      </a:cubicBezTo>
                      <a:cubicBezTo>
                        <a:pt x="18193" y="14367"/>
                        <a:pt x="14367" y="18192"/>
                        <a:pt x="9663" y="18192"/>
                      </a:cubicBezTo>
                      <a:cubicBezTo>
                        <a:pt x="4959" y="18192"/>
                        <a:pt x="1133" y="14367"/>
                        <a:pt x="1133" y="9662"/>
                      </a:cubicBezTo>
                      <a:cubicBezTo>
                        <a:pt x="1133" y="4958"/>
                        <a:pt x="4959" y="1132"/>
                        <a:pt x="9663" y="1132"/>
                      </a:cubicBezTo>
                      <a:close/>
                      <a:moveTo>
                        <a:pt x="9663" y="0"/>
                      </a:moveTo>
                      <a:cubicBezTo>
                        <a:pt x="7094" y="0"/>
                        <a:pt x="4669" y="1009"/>
                        <a:pt x="2839" y="2838"/>
                      </a:cubicBezTo>
                      <a:cubicBezTo>
                        <a:pt x="1009" y="4668"/>
                        <a:pt x="1" y="7093"/>
                        <a:pt x="1" y="9662"/>
                      </a:cubicBezTo>
                      <a:cubicBezTo>
                        <a:pt x="1" y="12232"/>
                        <a:pt x="1009" y="14657"/>
                        <a:pt x="2839" y="16486"/>
                      </a:cubicBezTo>
                      <a:cubicBezTo>
                        <a:pt x="4669" y="18316"/>
                        <a:pt x="7094" y="19325"/>
                        <a:pt x="9663" y="19325"/>
                      </a:cubicBezTo>
                      <a:cubicBezTo>
                        <a:pt x="12233" y="19325"/>
                        <a:pt x="14657" y="18316"/>
                        <a:pt x="16487" y="16486"/>
                      </a:cubicBezTo>
                      <a:cubicBezTo>
                        <a:pt x="18317" y="14657"/>
                        <a:pt x="19325" y="12232"/>
                        <a:pt x="19325" y="9662"/>
                      </a:cubicBezTo>
                      <a:cubicBezTo>
                        <a:pt x="19325" y="7093"/>
                        <a:pt x="18317" y="4668"/>
                        <a:pt x="16487" y="2838"/>
                      </a:cubicBezTo>
                      <a:cubicBezTo>
                        <a:pt x="14657" y="1009"/>
                        <a:pt x="12233" y="0"/>
                        <a:pt x="96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46280" tIns="146280" rIns="146280" bIns="146280" anchor="ctr" anchorCtr="0">
                  <a:noAutofit/>
                </a:bodyPr>
                <a:lstStyle/>
                <a:p>
                  <a:endParaRPr sz="29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86" name="Google Shape;186;p17"/>
                <p:cNvSpPr/>
                <p:nvPr/>
              </p:nvSpPr>
              <p:spPr>
                <a:xfrm>
                  <a:off x="5168125" y="3947300"/>
                  <a:ext cx="88275" cy="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" h="3400" extrusionOk="0">
                      <a:moveTo>
                        <a:pt x="1697" y="1135"/>
                      </a:moveTo>
                      <a:cubicBezTo>
                        <a:pt x="2202" y="1135"/>
                        <a:pt x="2455" y="1742"/>
                        <a:pt x="2099" y="2101"/>
                      </a:cubicBezTo>
                      <a:cubicBezTo>
                        <a:pt x="1983" y="2216"/>
                        <a:pt x="1841" y="2268"/>
                        <a:pt x="1702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3" y="1135"/>
                        <a:pt x="1697" y="1135"/>
                      </a:cubicBezTo>
                      <a:close/>
                      <a:moveTo>
                        <a:pt x="1697" y="0"/>
                      </a:moveTo>
                      <a:cubicBezTo>
                        <a:pt x="1479" y="0"/>
                        <a:pt x="1258" y="43"/>
                        <a:pt x="1048" y="130"/>
                      </a:cubicBezTo>
                      <a:cubicBezTo>
                        <a:pt x="414" y="392"/>
                        <a:pt x="0" y="1011"/>
                        <a:pt x="0" y="1700"/>
                      </a:cubicBezTo>
                      <a:cubicBezTo>
                        <a:pt x="0" y="2639"/>
                        <a:pt x="758" y="3397"/>
                        <a:pt x="1697" y="3400"/>
                      </a:cubicBezTo>
                      <a:cubicBezTo>
                        <a:pt x="2386" y="3400"/>
                        <a:pt x="3005" y="2983"/>
                        <a:pt x="3267" y="2349"/>
                      </a:cubicBezTo>
                      <a:cubicBezTo>
                        <a:pt x="3530" y="1715"/>
                        <a:pt x="3385" y="984"/>
                        <a:pt x="2899" y="498"/>
                      </a:cubicBezTo>
                      <a:cubicBezTo>
                        <a:pt x="2574" y="173"/>
                        <a:pt x="2139" y="0"/>
                        <a:pt x="16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46280" tIns="146280" rIns="146280" bIns="146280" anchor="ctr" anchorCtr="0">
                  <a:noAutofit/>
                </a:bodyPr>
                <a:lstStyle/>
                <a:p>
                  <a:endParaRPr sz="29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87" name="Google Shape;187;p17"/>
                <p:cNvSpPr/>
                <p:nvPr/>
              </p:nvSpPr>
              <p:spPr>
                <a:xfrm>
                  <a:off x="5334575" y="3947350"/>
                  <a:ext cx="883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" h="3398" extrusionOk="0">
                      <a:moveTo>
                        <a:pt x="1829" y="1130"/>
                      </a:moveTo>
                      <a:cubicBezTo>
                        <a:pt x="2121" y="1130"/>
                        <a:pt x="2401" y="1356"/>
                        <a:pt x="2401" y="1698"/>
                      </a:cubicBezTo>
                      <a:cubicBezTo>
                        <a:pt x="2401" y="2012"/>
                        <a:pt x="2147" y="2265"/>
                        <a:pt x="1833" y="2265"/>
                      </a:cubicBezTo>
                      <a:cubicBezTo>
                        <a:pt x="1329" y="2265"/>
                        <a:pt x="1075" y="1656"/>
                        <a:pt x="1431" y="1296"/>
                      </a:cubicBezTo>
                      <a:cubicBezTo>
                        <a:pt x="1547" y="1181"/>
                        <a:pt x="1690" y="1130"/>
                        <a:pt x="1829" y="1130"/>
                      </a:cubicBezTo>
                      <a:close/>
                      <a:moveTo>
                        <a:pt x="1833" y="1"/>
                      </a:moveTo>
                      <a:cubicBezTo>
                        <a:pt x="1145" y="1"/>
                        <a:pt x="526" y="415"/>
                        <a:pt x="263" y="1049"/>
                      </a:cubicBezTo>
                      <a:cubicBezTo>
                        <a:pt x="0" y="1683"/>
                        <a:pt x="145" y="2413"/>
                        <a:pt x="631" y="2900"/>
                      </a:cubicBezTo>
                      <a:cubicBezTo>
                        <a:pt x="956" y="3225"/>
                        <a:pt x="1391" y="3397"/>
                        <a:pt x="1833" y="3397"/>
                      </a:cubicBezTo>
                      <a:cubicBezTo>
                        <a:pt x="2052" y="3397"/>
                        <a:pt x="2272" y="3355"/>
                        <a:pt x="2482" y="3268"/>
                      </a:cubicBezTo>
                      <a:cubicBezTo>
                        <a:pt x="3116" y="3005"/>
                        <a:pt x="3533" y="2386"/>
                        <a:pt x="3533" y="1698"/>
                      </a:cubicBezTo>
                      <a:cubicBezTo>
                        <a:pt x="3530" y="759"/>
                        <a:pt x="2772" y="1"/>
                        <a:pt x="1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46280" tIns="146280" rIns="146280" bIns="146280" anchor="ctr" anchorCtr="0">
                  <a:noAutofit/>
                </a:bodyPr>
                <a:lstStyle/>
                <a:p>
                  <a:endParaRPr sz="2900">
                    <a:solidFill>
                      <a:srgbClr val="435D74"/>
                    </a:solidFill>
                  </a:endParaRPr>
                </a:p>
              </p:txBody>
            </p:sp>
          </p:grpSp>
          <p:cxnSp>
            <p:nvCxnSpPr>
              <p:cNvPr id="188" name="Google Shape;188;p17"/>
              <p:cNvCxnSpPr/>
              <p:nvPr/>
            </p:nvCxnSpPr>
            <p:spPr>
              <a:xfrm rot="10800000" flipH="1">
                <a:off x="4390975" y="1789550"/>
                <a:ext cx="3615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9" name="Google Shape;189;p17"/>
          <p:cNvGrpSpPr/>
          <p:nvPr/>
        </p:nvGrpSpPr>
        <p:grpSpPr>
          <a:xfrm flipH="1">
            <a:off x="835651" y="4730511"/>
            <a:ext cx="4731869" cy="2836574"/>
            <a:chOff x="5357825" y="2956569"/>
            <a:chExt cx="2957418" cy="1772859"/>
          </a:xfrm>
        </p:grpSpPr>
        <p:sp>
          <p:nvSpPr>
            <p:cNvPr id="190" name="Google Shape;190;p17"/>
            <p:cNvSpPr/>
            <p:nvPr/>
          </p:nvSpPr>
          <p:spPr>
            <a:xfrm>
              <a:off x="5357825" y="2956569"/>
              <a:ext cx="2957418" cy="1772859"/>
            </a:xfrm>
            <a:custGeom>
              <a:avLst/>
              <a:gdLst/>
              <a:ahLst/>
              <a:cxnLst/>
              <a:rect l="l" t="t" r="r" b="b"/>
              <a:pathLst>
                <a:path w="74335" h="44561" extrusionOk="0">
                  <a:moveTo>
                    <a:pt x="7841" y="1"/>
                  </a:moveTo>
                  <a:lnTo>
                    <a:pt x="7576" y="82"/>
                  </a:lnTo>
                  <a:lnTo>
                    <a:pt x="7495" y="245"/>
                  </a:lnTo>
                  <a:lnTo>
                    <a:pt x="3829" y="12301"/>
                  </a:lnTo>
                  <a:lnTo>
                    <a:pt x="3259" y="12301"/>
                  </a:lnTo>
                  <a:lnTo>
                    <a:pt x="2912" y="12322"/>
                  </a:lnTo>
                  <a:lnTo>
                    <a:pt x="2220" y="12505"/>
                  </a:lnTo>
                  <a:lnTo>
                    <a:pt x="1629" y="12851"/>
                  </a:lnTo>
                  <a:lnTo>
                    <a:pt x="1120" y="13320"/>
                  </a:lnTo>
                  <a:lnTo>
                    <a:pt x="692" y="13890"/>
                  </a:lnTo>
                  <a:lnTo>
                    <a:pt x="346" y="14542"/>
                  </a:lnTo>
                  <a:lnTo>
                    <a:pt x="122" y="15234"/>
                  </a:lnTo>
                  <a:lnTo>
                    <a:pt x="0" y="15967"/>
                  </a:lnTo>
                  <a:lnTo>
                    <a:pt x="0" y="16354"/>
                  </a:lnTo>
                  <a:lnTo>
                    <a:pt x="0" y="40976"/>
                  </a:lnTo>
                  <a:lnTo>
                    <a:pt x="0" y="41343"/>
                  </a:lnTo>
                  <a:lnTo>
                    <a:pt x="122" y="42035"/>
                  </a:lnTo>
                  <a:lnTo>
                    <a:pt x="346" y="42666"/>
                  </a:lnTo>
                  <a:lnTo>
                    <a:pt x="692" y="43257"/>
                  </a:lnTo>
                  <a:lnTo>
                    <a:pt x="1120" y="43746"/>
                  </a:lnTo>
                  <a:lnTo>
                    <a:pt x="1629" y="44133"/>
                  </a:lnTo>
                  <a:lnTo>
                    <a:pt x="2220" y="44397"/>
                  </a:lnTo>
                  <a:lnTo>
                    <a:pt x="2912" y="44540"/>
                  </a:lnTo>
                  <a:lnTo>
                    <a:pt x="3259" y="44560"/>
                  </a:lnTo>
                  <a:lnTo>
                    <a:pt x="70811" y="44560"/>
                  </a:lnTo>
                  <a:lnTo>
                    <a:pt x="71178" y="44540"/>
                  </a:lnTo>
                  <a:lnTo>
                    <a:pt x="71870" y="44397"/>
                  </a:lnTo>
                  <a:lnTo>
                    <a:pt x="72502" y="44133"/>
                  </a:lnTo>
                  <a:lnTo>
                    <a:pt x="73072" y="43746"/>
                  </a:lnTo>
                  <a:lnTo>
                    <a:pt x="73540" y="43257"/>
                  </a:lnTo>
                  <a:lnTo>
                    <a:pt x="73927" y="42666"/>
                  </a:lnTo>
                  <a:lnTo>
                    <a:pt x="74192" y="42035"/>
                  </a:lnTo>
                  <a:lnTo>
                    <a:pt x="74314" y="41343"/>
                  </a:lnTo>
                  <a:lnTo>
                    <a:pt x="74335" y="40976"/>
                  </a:lnTo>
                  <a:lnTo>
                    <a:pt x="74335" y="16354"/>
                  </a:lnTo>
                  <a:lnTo>
                    <a:pt x="74314" y="15967"/>
                  </a:lnTo>
                  <a:lnTo>
                    <a:pt x="74192" y="15234"/>
                  </a:lnTo>
                  <a:lnTo>
                    <a:pt x="73927" y="14542"/>
                  </a:lnTo>
                  <a:lnTo>
                    <a:pt x="73540" y="13890"/>
                  </a:lnTo>
                  <a:lnTo>
                    <a:pt x="73072" y="13320"/>
                  </a:lnTo>
                  <a:lnTo>
                    <a:pt x="72502" y="12851"/>
                  </a:lnTo>
                  <a:lnTo>
                    <a:pt x="71870" y="12505"/>
                  </a:lnTo>
                  <a:lnTo>
                    <a:pt x="71178" y="12322"/>
                  </a:lnTo>
                  <a:lnTo>
                    <a:pt x="70811" y="12301"/>
                  </a:lnTo>
                  <a:lnTo>
                    <a:pt x="12973" y="12301"/>
                  </a:lnTo>
                  <a:lnTo>
                    <a:pt x="8594" y="265"/>
                  </a:lnTo>
                  <a:lnTo>
                    <a:pt x="8513" y="123"/>
                  </a:lnTo>
                  <a:lnTo>
                    <a:pt x="8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686627" y="4033204"/>
              <a:ext cx="2339717" cy="123402"/>
            </a:xfrm>
            <a:custGeom>
              <a:avLst/>
              <a:gdLst/>
              <a:ahLst/>
              <a:cxnLst/>
              <a:rect l="l" t="t" r="r" b="b"/>
              <a:pathLst>
                <a:path w="44805" h="2363" extrusionOk="0">
                  <a:moveTo>
                    <a:pt x="551" y="0"/>
                  </a:moveTo>
                  <a:lnTo>
                    <a:pt x="326" y="21"/>
                  </a:lnTo>
                  <a:lnTo>
                    <a:pt x="21" y="326"/>
                  </a:lnTo>
                  <a:lnTo>
                    <a:pt x="1" y="550"/>
                  </a:lnTo>
                  <a:lnTo>
                    <a:pt x="1" y="1813"/>
                  </a:lnTo>
                  <a:lnTo>
                    <a:pt x="21" y="2037"/>
                  </a:lnTo>
                  <a:lnTo>
                    <a:pt x="326" y="2342"/>
                  </a:lnTo>
                  <a:lnTo>
                    <a:pt x="551" y="2363"/>
                  </a:lnTo>
                  <a:lnTo>
                    <a:pt x="44255" y="2363"/>
                  </a:lnTo>
                  <a:lnTo>
                    <a:pt x="44479" y="2342"/>
                  </a:lnTo>
                  <a:lnTo>
                    <a:pt x="44764" y="2037"/>
                  </a:lnTo>
                  <a:lnTo>
                    <a:pt x="44805" y="1813"/>
                  </a:lnTo>
                  <a:lnTo>
                    <a:pt x="44805" y="550"/>
                  </a:lnTo>
                  <a:lnTo>
                    <a:pt x="44764" y="326"/>
                  </a:lnTo>
                  <a:lnTo>
                    <a:pt x="44479" y="21"/>
                  </a:lnTo>
                  <a:lnTo>
                    <a:pt x="44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686627" y="4219321"/>
              <a:ext cx="2321649" cy="123402"/>
            </a:xfrm>
            <a:custGeom>
              <a:avLst/>
              <a:gdLst/>
              <a:ahLst/>
              <a:cxnLst/>
              <a:rect l="l" t="t" r="r" b="b"/>
              <a:pathLst>
                <a:path w="44459" h="2363" extrusionOk="0">
                  <a:moveTo>
                    <a:pt x="530" y="0"/>
                  </a:moveTo>
                  <a:lnTo>
                    <a:pt x="306" y="21"/>
                  </a:lnTo>
                  <a:lnTo>
                    <a:pt x="21" y="347"/>
                  </a:lnTo>
                  <a:lnTo>
                    <a:pt x="1" y="571"/>
                  </a:lnTo>
                  <a:lnTo>
                    <a:pt x="1" y="1996"/>
                  </a:lnTo>
                  <a:lnTo>
                    <a:pt x="21" y="2179"/>
                  </a:lnTo>
                  <a:lnTo>
                    <a:pt x="306" y="2363"/>
                  </a:lnTo>
                  <a:lnTo>
                    <a:pt x="44275" y="2363"/>
                  </a:lnTo>
                  <a:lnTo>
                    <a:pt x="44438" y="2179"/>
                  </a:lnTo>
                  <a:lnTo>
                    <a:pt x="44459" y="1996"/>
                  </a:lnTo>
                  <a:lnTo>
                    <a:pt x="44459" y="571"/>
                  </a:lnTo>
                  <a:lnTo>
                    <a:pt x="44438" y="347"/>
                  </a:lnTo>
                  <a:lnTo>
                    <a:pt x="44337" y="102"/>
                  </a:lnTo>
                  <a:lnTo>
                    <a:pt x="4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686627" y="4405445"/>
              <a:ext cx="1701641" cy="123402"/>
            </a:xfrm>
            <a:custGeom>
              <a:avLst/>
              <a:gdLst/>
              <a:ahLst/>
              <a:cxnLst/>
              <a:rect l="l" t="t" r="r" b="b"/>
              <a:pathLst>
                <a:path w="32586" h="2363" extrusionOk="0">
                  <a:moveTo>
                    <a:pt x="530" y="0"/>
                  </a:moveTo>
                  <a:lnTo>
                    <a:pt x="306" y="21"/>
                  </a:lnTo>
                  <a:lnTo>
                    <a:pt x="21" y="306"/>
                  </a:lnTo>
                  <a:lnTo>
                    <a:pt x="1" y="530"/>
                  </a:lnTo>
                  <a:lnTo>
                    <a:pt x="1" y="1935"/>
                  </a:lnTo>
                  <a:lnTo>
                    <a:pt x="21" y="2159"/>
                  </a:lnTo>
                  <a:lnTo>
                    <a:pt x="306" y="2363"/>
                  </a:lnTo>
                  <a:lnTo>
                    <a:pt x="32260" y="2363"/>
                  </a:lnTo>
                  <a:lnTo>
                    <a:pt x="32545" y="2159"/>
                  </a:lnTo>
                  <a:lnTo>
                    <a:pt x="32586" y="1935"/>
                  </a:lnTo>
                  <a:lnTo>
                    <a:pt x="32586" y="530"/>
                  </a:lnTo>
                  <a:lnTo>
                    <a:pt x="32545" y="306"/>
                  </a:lnTo>
                  <a:lnTo>
                    <a:pt x="32260" y="21"/>
                  </a:lnTo>
                  <a:lnTo>
                    <a:pt x="32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grpSp>
          <p:nvGrpSpPr>
            <p:cNvPr id="194" name="Google Shape;194;p17"/>
            <p:cNvGrpSpPr/>
            <p:nvPr/>
          </p:nvGrpSpPr>
          <p:grpSpPr>
            <a:xfrm>
              <a:off x="6506839" y="3701917"/>
              <a:ext cx="855146" cy="111706"/>
              <a:chOff x="6433094" y="3797355"/>
              <a:chExt cx="800398" cy="104554"/>
            </a:xfrm>
          </p:grpSpPr>
          <p:sp>
            <p:nvSpPr>
              <p:cNvPr id="195" name="Google Shape;195;p17"/>
              <p:cNvSpPr/>
              <p:nvPr/>
            </p:nvSpPr>
            <p:spPr>
              <a:xfrm>
                <a:off x="6433094" y="3797355"/>
                <a:ext cx="109534" cy="104554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139" extrusionOk="0">
                    <a:moveTo>
                      <a:pt x="1121" y="1"/>
                    </a:moveTo>
                    <a:lnTo>
                      <a:pt x="856" y="815"/>
                    </a:lnTo>
                    <a:lnTo>
                      <a:pt x="1" y="815"/>
                    </a:lnTo>
                    <a:lnTo>
                      <a:pt x="693" y="1324"/>
                    </a:lnTo>
                    <a:lnTo>
                      <a:pt x="428" y="2139"/>
                    </a:lnTo>
                    <a:lnTo>
                      <a:pt x="1121" y="1630"/>
                    </a:lnTo>
                    <a:lnTo>
                      <a:pt x="1813" y="2139"/>
                    </a:lnTo>
                    <a:lnTo>
                      <a:pt x="1548" y="1324"/>
                    </a:lnTo>
                    <a:lnTo>
                      <a:pt x="2241" y="815"/>
                    </a:lnTo>
                    <a:lnTo>
                      <a:pt x="1385" y="815"/>
                    </a:lnTo>
                    <a:lnTo>
                      <a:pt x="1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605297" y="3797355"/>
                <a:ext cx="110561" cy="104554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39" extrusionOk="0">
                    <a:moveTo>
                      <a:pt x="1121" y="1"/>
                    </a:moveTo>
                    <a:lnTo>
                      <a:pt x="856" y="815"/>
                    </a:lnTo>
                    <a:lnTo>
                      <a:pt x="1" y="815"/>
                    </a:lnTo>
                    <a:lnTo>
                      <a:pt x="693" y="1324"/>
                    </a:lnTo>
                    <a:lnTo>
                      <a:pt x="428" y="2139"/>
                    </a:lnTo>
                    <a:lnTo>
                      <a:pt x="1121" y="1630"/>
                    </a:lnTo>
                    <a:lnTo>
                      <a:pt x="1834" y="2139"/>
                    </a:lnTo>
                    <a:lnTo>
                      <a:pt x="1834" y="2139"/>
                    </a:lnTo>
                    <a:lnTo>
                      <a:pt x="1569" y="1324"/>
                    </a:lnTo>
                    <a:lnTo>
                      <a:pt x="2261" y="815"/>
                    </a:lnTo>
                    <a:lnTo>
                      <a:pt x="1386" y="815"/>
                    </a:lnTo>
                    <a:lnTo>
                      <a:pt x="1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777549" y="3797355"/>
                <a:ext cx="110512" cy="10455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139" extrusionOk="0">
                    <a:moveTo>
                      <a:pt x="1141" y="1"/>
                    </a:moveTo>
                    <a:lnTo>
                      <a:pt x="876" y="815"/>
                    </a:lnTo>
                    <a:lnTo>
                      <a:pt x="0" y="815"/>
                    </a:lnTo>
                    <a:lnTo>
                      <a:pt x="713" y="1324"/>
                    </a:lnTo>
                    <a:lnTo>
                      <a:pt x="448" y="2139"/>
                    </a:lnTo>
                    <a:lnTo>
                      <a:pt x="1141" y="1630"/>
                    </a:lnTo>
                    <a:lnTo>
                      <a:pt x="1833" y="2139"/>
                    </a:lnTo>
                    <a:lnTo>
                      <a:pt x="1568" y="1324"/>
                    </a:lnTo>
                    <a:lnTo>
                      <a:pt x="2261" y="815"/>
                    </a:lnTo>
                    <a:lnTo>
                      <a:pt x="1405" y="815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950729" y="3797355"/>
                <a:ext cx="110561" cy="104554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39" extrusionOk="0">
                    <a:moveTo>
                      <a:pt x="1121" y="1"/>
                    </a:moveTo>
                    <a:lnTo>
                      <a:pt x="856" y="815"/>
                    </a:lnTo>
                    <a:lnTo>
                      <a:pt x="1" y="815"/>
                    </a:lnTo>
                    <a:lnTo>
                      <a:pt x="693" y="1324"/>
                    </a:lnTo>
                    <a:lnTo>
                      <a:pt x="428" y="2139"/>
                    </a:lnTo>
                    <a:lnTo>
                      <a:pt x="1121" y="1630"/>
                    </a:lnTo>
                    <a:lnTo>
                      <a:pt x="1813" y="2139"/>
                    </a:lnTo>
                    <a:lnTo>
                      <a:pt x="1548" y="1324"/>
                    </a:lnTo>
                    <a:lnTo>
                      <a:pt x="2261" y="815"/>
                    </a:lnTo>
                    <a:lnTo>
                      <a:pt x="1386" y="815"/>
                    </a:lnTo>
                    <a:lnTo>
                      <a:pt x="11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7122932" y="3797355"/>
                <a:ext cx="110561" cy="104554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39" extrusionOk="0">
                    <a:moveTo>
                      <a:pt x="1141" y="1"/>
                    </a:moveTo>
                    <a:lnTo>
                      <a:pt x="856" y="815"/>
                    </a:lnTo>
                    <a:lnTo>
                      <a:pt x="1" y="815"/>
                    </a:lnTo>
                    <a:lnTo>
                      <a:pt x="693" y="1324"/>
                    </a:lnTo>
                    <a:lnTo>
                      <a:pt x="429" y="2139"/>
                    </a:lnTo>
                    <a:lnTo>
                      <a:pt x="429" y="2139"/>
                    </a:lnTo>
                    <a:lnTo>
                      <a:pt x="1141" y="1630"/>
                    </a:lnTo>
                    <a:lnTo>
                      <a:pt x="1834" y="2139"/>
                    </a:lnTo>
                    <a:lnTo>
                      <a:pt x="1569" y="1324"/>
                    </a:lnTo>
                    <a:lnTo>
                      <a:pt x="2261" y="815"/>
                    </a:lnTo>
                    <a:lnTo>
                      <a:pt x="1406" y="815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/>
              </a:p>
            </p:txBody>
          </p:sp>
        </p:grpSp>
        <p:grpSp>
          <p:nvGrpSpPr>
            <p:cNvPr id="200" name="Google Shape;200;p17"/>
            <p:cNvGrpSpPr/>
            <p:nvPr/>
          </p:nvGrpSpPr>
          <p:grpSpPr>
            <a:xfrm>
              <a:off x="5857852" y="3565188"/>
              <a:ext cx="360749" cy="360749"/>
              <a:chOff x="5648375" y="3804850"/>
              <a:chExt cx="483125" cy="483125"/>
            </a:xfrm>
          </p:grpSpPr>
          <p:sp>
            <p:nvSpPr>
              <p:cNvPr id="201" name="Google Shape;201;p17"/>
              <p:cNvSpPr/>
              <p:nvPr/>
            </p:nvSpPr>
            <p:spPr>
              <a:xfrm>
                <a:off x="5648375" y="38048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2"/>
                    </a:moveTo>
                    <a:cubicBezTo>
                      <a:pt x="14367" y="1132"/>
                      <a:pt x="18192" y="4958"/>
                      <a:pt x="18192" y="9662"/>
                    </a:cubicBezTo>
                    <a:cubicBezTo>
                      <a:pt x="18192" y="14367"/>
                      <a:pt x="14367" y="18192"/>
                      <a:pt x="9662" y="18192"/>
                    </a:cubicBezTo>
                    <a:cubicBezTo>
                      <a:pt x="4958" y="18192"/>
                      <a:pt x="1132" y="14367"/>
                      <a:pt x="1132" y="9662"/>
                    </a:cubicBezTo>
                    <a:cubicBezTo>
                      <a:pt x="1132" y="4958"/>
                      <a:pt x="4958" y="1132"/>
                      <a:pt x="9662" y="1132"/>
                    </a:cubicBezTo>
                    <a:close/>
                    <a:moveTo>
                      <a:pt x="9662" y="0"/>
                    </a:moveTo>
                    <a:cubicBezTo>
                      <a:pt x="7093" y="0"/>
                      <a:pt x="4668" y="1009"/>
                      <a:pt x="2838" y="2838"/>
                    </a:cubicBezTo>
                    <a:cubicBezTo>
                      <a:pt x="1009" y="4668"/>
                      <a:pt x="0" y="7093"/>
                      <a:pt x="0" y="9662"/>
                    </a:cubicBezTo>
                    <a:cubicBezTo>
                      <a:pt x="0" y="12232"/>
                      <a:pt x="1009" y="14657"/>
                      <a:pt x="2838" y="16486"/>
                    </a:cubicBezTo>
                    <a:cubicBezTo>
                      <a:pt x="4668" y="18316"/>
                      <a:pt x="7093" y="19325"/>
                      <a:pt x="9662" y="19325"/>
                    </a:cubicBezTo>
                    <a:cubicBezTo>
                      <a:pt x="12232" y="19325"/>
                      <a:pt x="14656" y="18316"/>
                      <a:pt x="16486" y="16486"/>
                    </a:cubicBezTo>
                    <a:cubicBezTo>
                      <a:pt x="18316" y="14657"/>
                      <a:pt x="19325" y="12232"/>
                      <a:pt x="19325" y="9662"/>
                    </a:cubicBezTo>
                    <a:cubicBezTo>
                      <a:pt x="19325" y="7093"/>
                      <a:pt x="18316" y="4668"/>
                      <a:pt x="16486" y="2838"/>
                    </a:cubicBezTo>
                    <a:cubicBezTo>
                      <a:pt x="14656" y="1009"/>
                      <a:pt x="12232" y="0"/>
                      <a:pt x="96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5762575" y="3947300"/>
                <a:ext cx="8827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400" extrusionOk="0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8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1" y="1011"/>
                      <a:pt x="1" y="1700"/>
                    </a:cubicBezTo>
                    <a:cubicBezTo>
                      <a:pt x="1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8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5932425" y="3947300"/>
                <a:ext cx="88250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400" extrusionOk="0">
                    <a:moveTo>
                      <a:pt x="1697" y="1135"/>
                    </a:moveTo>
                    <a:cubicBezTo>
                      <a:pt x="2201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5762575" y="4060600"/>
                <a:ext cx="254800" cy="141550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5662" extrusionOk="0">
                    <a:moveTo>
                      <a:pt x="9017" y="1132"/>
                    </a:moveTo>
                    <a:cubicBezTo>
                      <a:pt x="8736" y="3083"/>
                      <a:pt x="7066" y="4529"/>
                      <a:pt x="5094" y="4529"/>
                    </a:cubicBezTo>
                    <a:cubicBezTo>
                      <a:pt x="3123" y="4529"/>
                      <a:pt x="1453" y="3083"/>
                      <a:pt x="1172" y="1132"/>
                    </a:cubicBezTo>
                    <a:close/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3373"/>
                      <a:pt x="2286" y="5662"/>
                      <a:pt x="5094" y="5662"/>
                    </a:cubicBezTo>
                    <a:cubicBezTo>
                      <a:pt x="7905" y="5662"/>
                      <a:pt x="10191" y="3373"/>
                      <a:pt x="10191" y="565"/>
                    </a:cubicBezTo>
                    <a:cubicBezTo>
                      <a:pt x="10191" y="251"/>
                      <a:pt x="9938" y="0"/>
                      <a:pt x="9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5" name="Google Shape;205;p17"/>
          <p:cNvGrpSpPr/>
          <p:nvPr/>
        </p:nvGrpSpPr>
        <p:grpSpPr>
          <a:xfrm flipH="1">
            <a:off x="2176134" y="1519241"/>
            <a:ext cx="3391400" cy="2164202"/>
            <a:chOff x="5252468" y="918526"/>
            <a:chExt cx="2119625" cy="1352626"/>
          </a:xfrm>
        </p:grpSpPr>
        <p:sp>
          <p:nvSpPr>
            <p:cNvPr id="206" name="Google Shape;206;p17"/>
            <p:cNvSpPr/>
            <p:nvPr/>
          </p:nvSpPr>
          <p:spPr>
            <a:xfrm>
              <a:off x="5252468" y="918526"/>
              <a:ext cx="2119625" cy="1352626"/>
            </a:xfrm>
            <a:custGeom>
              <a:avLst/>
              <a:gdLst/>
              <a:ahLst/>
              <a:cxnLst/>
              <a:rect l="l" t="t" r="r" b="b"/>
              <a:pathLst>
                <a:path w="53277" h="31670" extrusionOk="0">
                  <a:moveTo>
                    <a:pt x="5825" y="1"/>
                  </a:moveTo>
                  <a:lnTo>
                    <a:pt x="5642" y="62"/>
                  </a:lnTo>
                  <a:lnTo>
                    <a:pt x="5357" y="408"/>
                  </a:lnTo>
                  <a:lnTo>
                    <a:pt x="5275" y="592"/>
                  </a:lnTo>
                  <a:lnTo>
                    <a:pt x="2628" y="9614"/>
                  </a:lnTo>
                  <a:lnTo>
                    <a:pt x="2444" y="9614"/>
                  </a:lnTo>
                  <a:lnTo>
                    <a:pt x="1935" y="9634"/>
                  </a:lnTo>
                  <a:lnTo>
                    <a:pt x="1039" y="9919"/>
                  </a:lnTo>
                  <a:lnTo>
                    <a:pt x="530" y="10306"/>
                  </a:lnTo>
                  <a:lnTo>
                    <a:pt x="265" y="10652"/>
                  </a:lnTo>
                  <a:lnTo>
                    <a:pt x="102" y="11059"/>
                  </a:lnTo>
                  <a:lnTo>
                    <a:pt x="1" y="11528"/>
                  </a:lnTo>
                  <a:lnTo>
                    <a:pt x="1" y="11793"/>
                  </a:lnTo>
                  <a:lnTo>
                    <a:pt x="1" y="29348"/>
                  </a:lnTo>
                  <a:lnTo>
                    <a:pt x="1" y="29592"/>
                  </a:lnTo>
                  <a:lnTo>
                    <a:pt x="102" y="30081"/>
                  </a:lnTo>
                  <a:lnTo>
                    <a:pt x="265" y="30509"/>
                  </a:lnTo>
                  <a:lnTo>
                    <a:pt x="530" y="30875"/>
                  </a:lnTo>
                  <a:lnTo>
                    <a:pt x="1039" y="31323"/>
                  </a:lnTo>
                  <a:lnTo>
                    <a:pt x="1935" y="31649"/>
                  </a:lnTo>
                  <a:lnTo>
                    <a:pt x="2444" y="31669"/>
                  </a:lnTo>
                  <a:lnTo>
                    <a:pt x="50772" y="31669"/>
                  </a:lnTo>
                  <a:lnTo>
                    <a:pt x="51281" y="31649"/>
                  </a:lnTo>
                  <a:lnTo>
                    <a:pt x="52198" y="31323"/>
                  </a:lnTo>
                  <a:lnTo>
                    <a:pt x="52727" y="30875"/>
                  </a:lnTo>
                  <a:lnTo>
                    <a:pt x="52992" y="30509"/>
                  </a:lnTo>
                  <a:lnTo>
                    <a:pt x="53175" y="30081"/>
                  </a:lnTo>
                  <a:lnTo>
                    <a:pt x="53277" y="29592"/>
                  </a:lnTo>
                  <a:lnTo>
                    <a:pt x="53277" y="29348"/>
                  </a:lnTo>
                  <a:lnTo>
                    <a:pt x="53277" y="11793"/>
                  </a:lnTo>
                  <a:lnTo>
                    <a:pt x="53277" y="11528"/>
                  </a:lnTo>
                  <a:lnTo>
                    <a:pt x="53175" y="11059"/>
                  </a:lnTo>
                  <a:lnTo>
                    <a:pt x="52992" y="10652"/>
                  </a:lnTo>
                  <a:lnTo>
                    <a:pt x="52727" y="10306"/>
                  </a:lnTo>
                  <a:lnTo>
                    <a:pt x="52198" y="9919"/>
                  </a:lnTo>
                  <a:lnTo>
                    <a:pt x="51281" y="9634"/>
                  </a:lnTo>
                  <a:lnTo>
                    <a:pt x="50772" y="9614"/>
                  </a:lnTo>
                  <a:lnTo>
                    <a:pt x="9552" y="9614"/>
                  </a:lnTo>
                  <a:lnTo>
                    <a:pt x="6375" y="530"/>
                  </a:lnTo>
                  <a:lnTo>
                    <a:pt x="6314" y="368"/>
                  </a:lnTo>
                  <a:lnTo>
                    <a:pt x="6008" y="82"/>
                  </a:lnTo>
                  <a:lnTo>
                    <a:pt x="5845" y="62"/>
                  </a:lnTo>
                  <a:lnTo>
                    <a:pt x="5825" y="42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443677" y="1748158"/>
              <a:ext cx="1782567" cy="94012"/>
            </a:xfrm>
            <a:custGeom>
              <a:avLst/>
              <a:gdLst/>
              <a:ahLst/>
              <a:cxnLst/>
              <a:rect l="l" t="t" r="r" b="b"/>
              <a:pathLst>
                <a:path w="44805" h="2363" extrusionOk="0">
                  <a:moveTo>
                    <a:pt x="551" y="0"/>
                  </a:moveTo>
                  <a:lnTo>
                    <a:pt x="326" y="21"/>
                  </a:lnTo>
                  <a:lnTo>
                    <a:pt x="21" y="326"/>
                  </a:lnTo>
                  <a:lnTo>
                    <a:pt x="1" y="550"/>
                  </a:lnTo>
                  <a:lnTo>
                    <a:pt x="1" y="1813"/>
                  </a:lnTo>
                  <a:lnTo>
                    <a:pt x="21" y="2037"/>
                  </a:lnTo>
                  <a:lnTo>
                    <a:pt x="326" y="2342"/>
                  </a:lnTo>
                  <a:lnTo>
                    <a:pt x="551" y="2363"/>
                  </a:lnTo>
                  <a:lnTo>
                    <a:pt x="44255" y="2363"/>
                  </a:lnTo>
                  <a:lnTo>
                    <a:pt x="44479" y="2342"/>
                  </a:lnTo>
                  <a:lnTo>
                    <a:pt x="44764" y="2037"/>
                  </a:lnTo>
                  <a:lnTo>
                    <a:pt x="44805" y="1813"/>
                  </a:lnTo>
                  <a:lnTo>
                    <a:pt x="44805" y="550"/>
                  </a:lnTo>
                  <a:lnTo>
                    <a:pt x="44764" y="326"/>
                  </a:lnTo>
                  <a:lnTo>
                    <a:pt x="44479" y="21"/>
                  </a:lnTo>
                  <a:lnTo>
                    <a:pt x="44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443677" y="1889958"/>
              <a:ext cx="1768801" cy="94012"/>
            </a:xfrm>
            <a:custGeom>
              <a:avLst/>
              <a:gdLst/>
              <a:ahLst/>
              <a:cxnLst/>
              <a:rect l="l" t="t" r="r" b="b"/>
              <a:pathLst>
                <a:path w="44459" h="2363" extrusionOk="0">
                  <a:moveTo>
                    <a:pt x="530" y="0"/>
                  </a:moveTo>
                  <a:lnTo>
                    <a:pt x="306" y="21"/>
                  </a:lnTo>
                  <a:lnTo>
                    <a:pt x="21" y="347"/>
                  </a:lnTo>
                  <a:lnTo>
                    <a:pt x="1" y="571"/>
                  </a:lnTo>
                  <a:lnTo>
                    <a:pt x="1" y="1996"/>
                  </a:lnTo>
                  <a:lnTo>
                    <a:pt x="21" y="2179"/>
                  </a:lnTo>
                  <a:lnTo>
                    <a:pt x="306" y="2363"/>
                  </a:lnTo>
                  <a:lnTo>
                    <a:pt x="44275" y="2363"/>
                  </a:lnTo>
                  <a:lnTo>
                    <a:pt x="44438" y="2179"/>
                  </a:lnTo>
                  <a:lnTo>
                    <a:pt x="44459" y="1996"/>
                  </a:lnTo>
                  <a:lnTo>
                    <a:pt x="44459" y="571"/>
                  </a:lnTo>
                  <a:lnTo>
                    <a:pt x="44438" y="347"/>
                  </a:lnTo>
                  <a:lnTo>
                    <a:pt x="44337" y="102"/>
                  </a:lnTo>
                  <a:lnTo>
                    <a:pt x="4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443677" y="2031738"/>
              <a:ext cx="1296434" cy="94012"/>
            </a:xfrm>
            <a:custGeom>
              <a:avLst/>
              <a:gdLst/>
              <a:ahLst/>
              <a:cxnLst/>
              <a:rect l="l" t="t" r="r" b="b"/>
              <a:pathLst>
                <a:path w="32586" h="2363" extrusionOk="0">
                  <a:moveTo>
                    <a:pt x="530" y="0"/>
                  </a:moveTo>
                  <a:lnTo>
                    <a:pt x="306" y="21"/>
                  </a:lnTo>
                  <a:lnTo>
                    <a:pt x="21" y="306"/>
                  </a:lnTo>
                  <a:lnTo>
                    <a:pt x="1" y="530"/>
                  </a:lnTo>
                  <a:lnTo>
                    <a:pt x="1" y="1935"/>
                  </a:lnTo>
                  <a:lnTo>
                    <a:pt x="21" y="2159"/>
                  </a:lnTo>
                  <a:lnTo>
                    <a:pt x="306" y="2363"/>
                  </a:lnTo>
                  <a:lnTo>
                    <a:pt x="32260" y="2363"/>
                  </a:lnTo>
                  <a:lnTo>
                    <a:pt x="32545" y="2159"/>
                  </a:lnTo>
                  <a:lnTo>
                    <a:pt x="32586" y="1935"/>
                  </a:lnTo>
                  <a:lnTo>
                    <a:pt x="32586" y="530"/>
                  </a:lnTo>
                  <a:lnTo>
                    <a:pt x="32545" y="306"/>
                  </a:lnTo>
                  <a:lnTo>
                    <a:pt x="32260" y="21"/>
                  </a:lnTo>
                  <a:lnTo>
                    <a:pt x="32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6208586" y="1473447"/>
              <a:ext cx="89994" cy="85100"/>
            </a:xfrm>
            <a:custGeom>
              <a:avLst/>
              <a:gdLst/>
              <a:ahLst/>
              <a:cxnLst/>
              <a:rect l="l" t="t" r="r" b="b"/>
              <a:pathLst>
                <a:path w="2262" h="2139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34" y="2139"/>
                  </a:lnTo>
                  <a:lnTo>
                    <a:pt x="1834" y="2139"/>
                  </a:lnTo>
                  <a:lnTo>
                    <a:pt x="1569" y="1324"/>
                  </a:lnTo>
                  <a:lnTo>
                    <a:pt x="2261" y="815"/>
                  </a:lnTo>
                  <a:lnTo>
                    <a:pt x="1386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6348796" y="1473447"/>
              <a:ext cx="89954" cy="85100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1141" y="1"/>
                  </a:moveTo>
                  <a:lnTo>
                    <a:pt x="876" y="815"/>
                  </a:lnTo>
                  <a:lnTo>
                    <a:pt x="0" y="815"/>
                  </a:lnTo>
                  <a:lnTo>
                    <a:pt x="713" y="1324"/>
                  </a:lnTo>
                  <a:lnTo>
                    <a:pt x="448" y="2139"/>
                  </a:lnTo>
                  <a:lnTo>
                    <a:pt x="1141" y="1630"/>
                  </a:lnTo>
                  <a:lnTo>
                    <a:pt x="1833" y="2139"/>
                  </a:lnTo>
                  <a:lnTo>
                    <a:pt x="1568" y="1324"/>
                  </a:lnTo>
                  <a:lnTo>
                    <a:pt x="2261" y="815"/>
                  </a:lnTo>
                  <a:lnTo>
                    <a:pt x="1405" y="8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490598" y="1473447"/>
              <a:ext cx="89954" cy="85100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1120" y="1"/>
                  </a:moveTo>
                  <a:lnTo>
                    <a:pt x="855" y="815"/>
                  </a:lnTo>
                  <a:lnTo>
                    <a:pt x="0" y="815"/>
                  </a:lnTo>
                  <a:lnTo>
                    <a:pt x="692" y="1324"/>
                  </a:lnTo>
                  <a:lnTo>
                    <a:pt x="428" y="2139"/>
                  </a:lnTo>
                  <a:lnTo>
                    <a:pt x="1120" y="1630"/>
                  </a:lnTo>
                  <a:lnTo>
                    <a:pt x="1833" y="2139"/>
                  </a:lnTo>
                  <a:lnTo>
                    <a:pt x="1568" y="1324"/>
                  </a:lnTo>
                  <a:lnTo>
                    <a:pt x="2261" y="815"/>
                  </a:lnTo>
                  <a:lnTo>
                    <a:pt x="1405" y="81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30768" y="1473447"/>
              <a:ext cx="89954" cy="85100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1141" y="1"/>
                  </a:moveTo>
                  <a:lnTo>
                    <a:pt x="876" y="815"/>
                  </a:lnTo>
                  <a:lnTo>
                    <a:pt x="0" y="815"/>
                  </a:lnTo>
                  <a:lnTo>
                    <a:pt x="713" y="1324"/>
                  </a:lnTo>
                  <a:lnTo>
                    <a:pt x="448" y="2139"/>
                  </a:lnTo>
                  <a:lnTo>
                    <a:pt x="1141" y="1630"/>
                  </a:lnTo>
                  <a:lnTo>
                    <a:pt x="1833" y="2139"/>
                  </a:lnTo>
                  <a:lnTo>
                    <a:pt x="1568" y="1324"/>
                  </a:lnTo>
                  <a:lnTo>
                    <a:pt x="2261" y="815"/>
                  </a:lnTo>
                  <a:lnTo>
                    <a:pt x="1405" y="8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6068416" y="1473447"/>
              <a:ext cx="89158" cy="85100"/>
            </a:xfrm>
            <a:custGeom>
              <a:avLst/>
              <a:gdLst/>
              <a:ahLst/>
              <a:cxnLst/>
              <a:rect l="l" t="t" r="r" b="b"/>
              <a:pathLst>
                <a:path w="2241" h="2139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13" y="2139"/>
                  </a:lnTo>
                  <a:lnTo>
                    <a:pt x="1548" y="1324"/>
                  </a:lnTo>
                  <a:lnTo>
                    <a:pt x="2241" y="815"/>
                  </a:lnTo>
                  <a:lnTo>
                    <a:pt x="1385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6208586" y="1473447"/>
              <a:ext cx="89994" cy="85100"/>
            </a:xfrm>
            <a:custGeom>
              <a:avLst/>
              <a:gdLst/>
              <a:ahLst/>
              <a:cxnLst/>
              <a:rect l="l" t="t" r="r" b="b"/>
              <a:pathLst>
                <a:path w="2262" h="2139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34" y="2139"/>
                  </a:lnTo>
                  <a:lnTo>
                    <a:pt x="1834" y="2139"/>
                  </a:lnTo>
                  <a:lnTo>
                    <a:pt x="1569" y="1324"/>
                  </a:lnTo>
                  <a:lnTo>
                    <a:pt x="2261" y="815"/>
                  </a:lnTo>
                  <a:lnTo>
                    <a:pt x="1386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6348796" y="1473447"/>
              <a:ext cx="89954" cy="85100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1141" y="1"/>
                  </a:moveTo>
                  <a:lnTo>
                    <a:pt x="876" y="815"/>
                  </a:lnTo>
                  <a:lnTo>
                    <a:pt x="0" y="815"/>
                  </a:lnTo>
                  <a:lnTo>
                    <a:pt x="713" y="1324"/>
                  </a:lnTo>
                  <a:lnTo>
                    <a:pt x="448" y="2139"/>
                  </a:lnTo>
                  <a:lnTo>
                    <a:pt x="1141" y="1630"/>
                  </a:lnTo>
                  <a:lnTo>
                    <a:pt x="1833" y="2139"/>
                  </a:lnTo>
                  <a:lnTo>
                    <a:pt x="1568" y="1324"/>
                  </a:lnTo>
                  <a:lnTo>
                    <a:pt x="2261" y="815"/>
                  </a:lnTo>
                  <a:lnTo>
                    <a:pt x="1405" y="8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6489762" y="1473447"/>
              <a:ext cx="89994" cy="85100"/>
            </a:xfrm>
            <a:custGeom>
              <a:avLst/>
              <a:gdLst/>
              <a:ahLst/>
              <a:cxnLst/>
              <a:rect l="l" t="t" r="r" b="b"/>
              <a:pathLst>
                <a:path w="2262" h="2139" extrusionOk="0">
                  <a:moveTo>
                    <a:pt x="112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8" y="2139"/>
                  </a:lnTo>
                  <a:lnTo>
                    <a:pt x="1121" y="1630"/>
                  </a:lnTo>
                  <a:lnTo>
                    <a:pt x="1813" y="2139"/>
                  </a:lnTo>
                  <a:lnTo>
                    <a:pt x="1548" y="1324"/>
                  </a:lnTo>
                  <a:lnTo>
                    <a:pt x="2261" y="815"/>
                  </a:lnTo>
                  <a:lnTo>
                    <a:pt x="1386" y="81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629933" y="1473447"/>
              <a:ext cx="89994" cy="85100"/>
            </a:xfrm>
            <a:custGeom>
              <a:avLst/>
              <a:gdLst/>
              <a:ahLst/>
              <a:cxnLst/>
              <a:rect l="l" t="t" r="r" b="b"/>
              <a:pathLst>
                <a:path w="2262" h="2139" extrusionOk="0">
                  <a:moveTo>
                    <a:pt x="1141" y="1"/>
                  </a:moveTo>
                  <a:lnTo>
                    <a:pt x="856" y="815"/>
                  </a:lnTo>
                  <a:lnTo>
                    <a:pt x="1" y="815"/>
                  </a:lnTo>
                  <a:lnTo>
                    <a:pt x="693" y="1324"/>
                  </a:lnTo>
                  <a:lnTo>
                    <a:pt x="429" y="2139"/>
                  </a:lnTo>
                  <a:lnTo>
                    <a:pt x="429" y="2139"/>
                  </a:lnTo>
                  <a:lnTo>
                    <a:pt x="1141" y="1630"/>
                  </a:lnTo>
                  <a:lnTo>
                    <a:pt x="1834" y="2139"/>
                  </a:lnTo>
                  <a:lnTo>
                    <a:pt x="1569" y="1324"/>
                  </a:lnTo>
                  <a:lnTo>
                    <a:pt x="2261" y="815"/>
                  </a:lnTo>
                  <a:lnTo>
                    <a:pt x="1406" y="8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900"/>
            </a:p>
          </p:txBody>
        </p:sp>
        <p:grpSp>
          <p:nvGrpSpPr>
            <p:cNvPr id="219" name="Google Shape;219;p17"/>
            <p:cNvGrpSpPr/>
            <p:nvPr/>
          </p:nvGrpSpPr>
          <p:grpSpPr>
            <a:xfrm>
              <a:off x="5546170" y="1375781"/>
              <a:ext cx="287184" cy="287169"/>
              <a:chOff x="5053900" y="3804850"/>
              <a:chExt cx="483150" cy="483125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9325" extrusionOk="0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400" extrusionOk="0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398" extrusionOk="0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4529" extrusionOk="0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46280" tIns="146280" rIns="146280" bIns="146280" anchor="ctr" anchorCtr="0">
                <a:noAutofit/>
              </a:bodyPr>
              <a:lstStyle/>
              <a:p>
                <a:endParaRPr sz="290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63" name="Text 0"/>
          <p:cNvSpPr/>
          <p:nvPr/>
        </p:nvSpPr>
        <p:spPr>
          <a:xfrm>
            <a:off x="4661727" y="9032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Microsoft Teams</a:t>
            </a:r>
            <a:endParaRPr lang="en-US" sz="4500" b="1" dirty="0">
              <a:solidFill>
                <a:srgbClr val="002060"/>
              </a:solidFill>
            </a:endParaRPr>
          </a:p>
        </p:txBody>
      </p:sp>
      <p:pic>
        <p:nvPicPr>
          <p:cNvPr id="58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60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029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801" y="4184342"/>
            <a:ext cx="12272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Google Expeditions va Nearpod VR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1" y="6027064"/>
            <a:ext cx="3431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Google Expeditions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2" y="6517482"/>
            <a:ext cx="6351270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sayohatlar va tarixiy voqealarni simulyatsiya qiladi.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332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4" y="6027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Nearpod VR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4" y="6517482"/>
            <a:ext cx="635138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Interaktiv darsliklar va virtual sayohatlarni taklif etadi.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1110" y="7429510"/>
            <a:ext cx="2019301" cy="800101"/>
          </a:xfrm>
          <a:prstGeom prst="rect">
            <a:avLst/>
          </a:prstGeom>
        </p:spPr>
      </p:pic>
      <p:pic>
        <p:nvPicPr>
          <p:cNvPr id="11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8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9550"/>
            <a:ext cx="14630400" cy="26692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801" y="2706065"/>
            <a:ext cx="8459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      Tahlil va Xulosalar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91133" y="3857159"/>
            <a:ext cx="4120754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5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900" dirty="0"/>
          </a:p>
        </p:txBody>
      </p:sp>
      <p:sp>
        <p:nvSpPr>
          <p:cNvPr id="5" name="Text 2"/>
          <p:cNvSpPr/>
          <p:nvPr/>
        </p:nvSpPr>
        <p:spPr>
          <a:xfrm>
            <a:off x="1133893" y="4785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Tanlov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1277" y="5510826"/>
            <a:ext cx="4120754" cy="108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O'quvchilarning ehtiyojlari va maqsadlariga mos ta'lim platformasini tanlash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muhimdir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Ta'lim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platformalari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to'g'ri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va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samarali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qo'llanilishi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kerak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850"/>
              </a:lnSpc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16175" y="3878948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5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900" dirty="0"/>
          </a:p>
        </p:txBody>
      </p:sp>
      <p:sp>
        <p:nvSpPr>
          <p:cNvPr id="8" name="Text 5"/>
          <p:cNvSpPr/>
          <p:nvPr/>
        </p:nvSpPr>
        <p:spPr>
          <a:xfrm>
            <a:off x="5023723" y="5118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644658" y="3878948"/>
            <a:ext cx="4120754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5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900" dirty="0"/>
          </a:p>
        </p:txBody>
      </p:sp>
      <p:sp>
        <p:nvSpPr>
          <p:cNvPr id="11" name="Text 8"/>
          <p:cNvSpPr/>
          <p:nvPr/>
        </p:nvSpPr>
        <p:spPr>
          <a:xfrm>
            <a:off x="5763403" y="4724638"/>
            <a:ext cx="2835235" cy="51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Yaxshilanish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312106" y="5472474"/>
            <a:ext cx="4120754" cy="108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Ta'lim platformalari doimiy ravishda yaxshilanib, o'quvchilarga yanada yaxshi xizmat ko'rsatishga harakat qilishadi.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686" y="7477126"/>
            <a:ext cx="1847850" cy="752477"/>
          </a:xfrm>
          <a:prstGeom prst="rect">
            <a:avLst/>
          </a:prstGeom>
        </p:spPr>
      </p:pic>
      <p:pic>
        <p:nvPicPr>
          <p:cNvPr id="14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6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0282859" y="5467010"/>
            <a:ext cx="3657600" cy="1579904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Immersiv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texnologiyalar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o'quvchilarga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ta'lim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olishning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yangi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va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qiziqarli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usullarini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taklif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etadi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. 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0"/>
          <p:cNvSpPr/>
          <p:nvPr/>
        </p:nvSpPr>
        <p:spPr>
          <a:xfrm>
            <a:off x="11031323" y="4411695"/>
            <a:ext cx="1347430" cy="63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Immersiv</a:t>
            </a:r>
            <a:endParaRPr lang="en-US" sz="2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57600" y="3114776"/>
            <a:ext cx="7315200" cy="849459"/>
          </a:xfrm>
          <a:prstGeom prst="rect">
            <a:avLst/>
          </a:prstGeom>
        </p:spPr>
        <p:txBody>
          <a:bodyPr lIns="109723" tIns="54862" rIns="109723" bIns="54862">
            <a:spAutoFit/>
          </a:bodyPr>
          <a:lstStyle/>
          <a:p>
            <a:pPr algn="ctr" defTabSz="1097237"/>
            <a:r>
              <a:rPr lang="en-US" sz="4800" b="1" i="1" dirty="0">
                <a:solidFill>
                  <a:srgbClr val="681F1B"/>
                </a:solidFill>
                <a:latin typeface="Century Gothic" panose="020B0502020202020204" pitchFamily="34" charset="0"/>
              </a:rPr>
              <a:t>FIKR-MULOHAZALAR</a:t>
            </a:r>
          </a:p>
        </p:txBody>
      </p:sp>
    </p:spTree>
    <p:extLst>
      <p:ext uri="{BB962C8B-B14F-4D97-AF65-F5344CB8AC3E}">
        <p14:creationId xmlns:p14="http://schemas.microsoft.com/office/powerpoint/2010/main" val="106921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/>
          <p:nvPr/>
        </p:nvSpPr>
        <p:spPr>
          <a:xfrm>
            <a:off x="2245703" y="3361199"/>
            <a:ext cx="5078696" cy="278045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85104" tIns="146256" rIns="585104" bIns="146256" anchor="ctr" anchorCtr="0">
            <a:noAutofit/>
          </a:bodyPr>
          <a:lstStyle/>
          <a:p>
            <a:pPr>
              <a:lnSpc>
                <a:spcPts val="2850"/>
              </a:lnSpc>
            </a:pPr>
            <a:endParaRPr lang="en-US" sz="2400" dirty="0">
              <a:solidFill>
                <a:srgbClr val="15213F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  <a:p>
            <a:pPr algn="ctr">
              <a:lnSpc>
                <a:spcPts val="2850"/>
              </a:lnSpc>
            </a:pP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Ta'lim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platformasi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o'quvchilarga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onlayn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tarzda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ta'lim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olish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imkonini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beruvchi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dasturiy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ta'minot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yoki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xizmatdir</a:t>
            </a:r>
            <a:r>
              <a:rPr lang="en-US" sz="2400" dirty="0">
                <a:solidFill>
                  <a:srgbClr val="15213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2245697" y="2773017"/>
            <a:ext cx="5078698" cy="9161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46256" tIns="146256" rIns="146256" bIns="146256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Ta'lim</a:t>
            </a:r>
            <a:r>
              <a:rPr lang="en-US" sz="2900" dirty="0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platformasi</a:t>
            </a:r>
            <a:r>
              <a:rPr lang="en-US" sz="2900" dirty="0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nima</a:t>
            </a:r>
            <a:r>
              <a:rPr lang="en-US" sz="2900" dirty="0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?</a:t>
            </a:r>
            <a:endParaRPr sz="2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75438" y="3361189"/>
            <a:ext cx="1172160" cy="10732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46256" tIns="146256" rIns="146256" bIns="146256" anchor="ctr" anchorCtr="0">
            <a:noAutofit/>
          </a:bodyPr>
          <a:lstStyle/>
          <a:p>
            <a:pPr algn="ctr"/>
            <a:r>
              <a:rPr lang="en" sz="6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6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7696699" y="3438943"/>
            <a:ext cx="5075934" cy="270271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85104" tIns="146256" rIns="585104" bIns="146256" anchor="ctr" anchorCtr="0">
            <a:noAutofit/>
          </a:bodyPr>
          <a:lstStyle/>
          <a:p>
            <a:pPr algn="ctr">
              <a:lnSpc>
                <a:spcPts val="2850"/>
              </a:lnSpc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Ta'lim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platformalari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turli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xil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bo'ladi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masalan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o'quv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kurslari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o'quvchilarning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progressini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kuzatish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o'qituvchilar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bilan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aloqa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boshqalar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391" name="Google Shape;391;p27"/>
          <p:cNvSpPr/>
          <p:nvPr/>
        </p:nvSpPr>
        <p:spPr>
          <a:xfrm>
            <a:off x="7696699" y="2773017"/>
            <a:ext cx="5075934" cy="9161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46256" tIns="146256" rIns="146256" bIns="146256" anchor="ctr" anchorCtr="0">
            <a:noAutofit/>
          </a:bodyPr>
          <a:lstStyle/>
          <a:p>
            <a:pPr algn="ctr">
              <a:lnSpc>
                <a:spcPts val="2750"/>
              </a:lnSpc>
            </a:pP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Ta'lim</a:t>
            </a:r>
            <a:r>
              <a:rPr lang="en-US" sz="2900" dirty="0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platformalarining</a:t>
            </a:r>
            <a:r>
              <a:rPr lang="en-US" sz="2900" dirty="0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turlari</a:t>
            </a:r>
            <a:endParaRPr lang="en-US" sz="2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13001224" y="3302069"/>
            <a:ext cx="1176960" cy="10699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46256" tIns="146256" rIns="146256" bIns="146256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660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2</a:t>
            </a:r>
            <a:endParaRPr sz="4800" dirty="0"/>
          </a:p>
        </p:txBody>
      </p:sp>
      <p:sp>
        <p:nvSpPr>
          <p:cNvPr id="16" name="Text 0"/>
          <p:cNvSpPr/>
          <p:nvPr/>
        </p:nvSpPr>
        <p:spPr>
          <a:xfrm>
            <a:off x="1361523" y="1192642"/>
            <a:ext cx="13667645" cy="857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500" b="1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Asosiy tushunchalar va ta'lim platformalari haqida</a:t>
            </a:r>
            <a:endParaRPr lang="en-US" sz="3500" b="1" dirty="0">
              <a:solidFill>
                <a:srgbClr val="002060"/>
              </a:solidFill>
            </a:endParaRPr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9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>
          <a:xfrm>
            <a:off x="2875154" y="2794081"/>
            <a:ext cx="9716949" cy="1612842"/>
          </a:xfrm>
        </p:spPr>
        <p:txBody>
          <a:bodyPr/>
          <a:lstStyle/>
          <a:p>
            <a:pPr algn="ctr" eaLnBrk="1" hangingPunct="1"/>
            <a:r>
              <a:rPr lang="uz-Cyrl-UZ" altLang="ru-RU" sz="7200" b="1" dirty="0">
                <a:solidFill>
                  <a:srgbClr val="6600FF"/>
                </a:solidFill>
                <a:cs typeface="Arial" panose="020B0604020202020204" pitchFamily="34" charset="0"/>
              </a:rPr>
              <a:t>E’tibor</a:t>
            </a:r>
            <a:r>
              <a:rPr lang="en-US" altLang="ru-RU" sz="7200" b="1" dirty="0" err="1">
                <a:solidFill>
                  <a:srgbClr val="6600FF"/>
                </a:solidFill>
                <a:cs typeface="Arial" panose="020B0604020202020204" pitchFamily="34" charset="0"/>
              </a:rPr>
              <a:t>ingiz</a:t>
            </a:r>
            <a:r>
              <a:rPr lang="en-US" altLang="ru-RU" sz="7200" b="1" dirty="0">
                <a:solidFill>
                  <a:srgbClr val="6600FF"/>
                </a:solidFill>
                <a:cs typeface="Arial" panose="020B0604020202020204" pitchFamily="34" charset="0"/>
              </a:rPr>
              <a:t> </a:t>
            </a:r>
            <a:r>
              <a:rPr lang="uz-Cyrl-UZ" altLang="ru-RU" sz="7200" b="1" dirty="0">
                <a:solidFill>
                  <a:srgbClr val="6600FF"/>
                </a:solidFill>
                <a:cs typeface="Arial" panose="020B0604020202020204" pitchFamily="34" charset="0"/>
              </a:rPr>
              <a:t>uchun rahmat!</a:t>
            </a:r>
          </a:p>
        </p:txBody>
      </p:sp>
      <p:pic>
        <p:nvPicPr>
          <p:cNvPr id="24581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87" y="5002183"/>
            <a:ext cx="3476798" cy="34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2A1289-1747-4292-9749-13F12B9F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65308"/>
            <a:ext cx="14630398" cy="11030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72CE6-5563-45A9-9EE3-760D52EDB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51" y="165405"/>
            <a:ext cx="2703328" cy="703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6A97B6-2A6C-4AF1-A8F6-DF3B05C1F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" y="141930"/>
            <a:ext cx="1920432" cy="70330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2857" y="3538739"/>
            <a:ext cx="8871386" cy="1255126"/>
          </a:xfrm>
          <a:prstGeom prst="rect">
            <a:avLst/>
          </a:prstGeom>
        </p:spPr>
        <p:txBody>
          <a:bodyPr wrap="square" lIns="72544" tIns="36272" rIns="72544" bIns="36272">
            <a:spAutoFit/>
          </a:bodyPr>
          <a:lstStyle/>
          <a:p>
            <a:pPr algn="ctr" defTabSz="725426"/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Fanni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o‘qitishga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doir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qanday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ta'lim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platformalarini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bilasiz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8" name="Picture 2" descr="D:\Avloniy ITI\Kafedra\DASTUR VA UMK\Informatika\do-you-kn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41" y="2640360"/>
            <a:ext cx="3896003" cy="38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3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2A1289-1747-4292-9749-13F12B9F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65308"/>
            <a:ext cx="14630398" cy="11030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72CE6-5563-45A9-9EE3-760D52EDB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51" y="165405"/>
            <a:ext cx="2703328" cy="703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6A97B6-2A6C-4AF1-A8F6-DF3B05C1F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" y="141930"/>
            <a:ext cx="1920432" cy="703301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64311" y="1309729"/>
            <a:ext cx="11136574" cy="1121962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Fanni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o‘qitishga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doir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ta'lim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platformalarini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yozing</a:t>
            </a:r>
            <a: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?</a:t>
            </a:r>
            <a:br>
              <a:rPr lang="en-US" sz="37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29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Mentimeterda</a:t>
            </a:r>
            <a:r>
              <a:rPr lang="en-US" sz="2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ishlash</a:t>
            </a:r>
            <a:endParaRPr lang="ru-RU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53800" y="2942895"/>
            <a:ext cx="8674141" cy="602011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https://www.menti.com/aldz9kg1vnuv</a:t>
            </a:r>
            <a:endParaRPr lang="ru-RU" sz="45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01" y="3697647"/>
            <a:ext cx="6495666" cy="370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06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482" y="438152"/>
            <a:ext cx="12618720" cy="10719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78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Diagnostik</a:t>
            </a:r>
            <a:r>
              <a:rPr lang="en-US" sz="7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78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topshiriq</a:t>
            </a:r>
            <a:endParaRPr lang="ru-RU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29" y="3739061"/>
            <a:ext cx="6115050" cy="117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180" y="2608086"/>
            <a:ext cx="2827979" cy="281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2" y="2025159"/>
            <a:ext cx="3748149" cy="12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74360" y="5830300"/>
            <a:ext cx="10732957" cy="36933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hlinkClick r:id="rId6"/>
              </a:rPr>
              <a:t>https://create.kahoot.it/share/pedagogik-dasturiy-vositalar/80468b15-ed53-4c02-86d3-e8fd0479b84a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41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00118" y="872618"/>
            <a:ext cx="7229893" cy="830998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KAHOOT! PLATFORMASI</a:t>
            </a:r>
            <a:endParaRPr lang="ru-RU" sz="4800" b="1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553" y="7477126"/>
            <a:ext cx="1847850" cy="75247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2675" y="1847686"/>
            <a:ext cx="14154150" cy="2382186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r>
              <a:rPr lang="en-US" sz="3700" dirty="0" err="1">
                <a:solidFill>
                  <a:prstClr val="black"/>
                </a:solidFill>
              </a:rPr>
              <a:t>Ta'lim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oluvchilar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ushbu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platforma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orqali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yaratilgan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interfaol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ta'lim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resurslarini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har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qanday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qurilma</a:t>
            </a:r>
            <a:r>
              <a:rPr lang="en-US" sz="3700" dirty="0">
                <a:solidFill>
                  <a:prstClr val="black"/>
                </a:solidFill>
              </a:rPr>
              <a:t> (</a:t>
            </a:r>
            <a:r>
              <a:rPr lang="en-US" sz="3700" dirty="0" err="1">
                <a:solidFill>
                  <a:prstClr val="black"/>
                </a:solidFill>
              </a:rPr>
              <a:t>kompyuter</a:t>
            </a:r>
            <a:r>
              <a:rPr lang="en-US" sz="3700" dirty="0">
                <a:solidFill>
                  <a:prstClr val="black"/>
                </a:solidFill>
              </a:rPr>
              <a:t>, </a:t>
            </a:r>
            <a:r>
              <a:rPr lang="en-US" sz="3700" dirty="0" err="1">
                <a:solidFill>
                  <a:prstClr val="black"/>
                </a:solidFill>
              </a:rPr>
              <a:t>planshet</a:t>
            </a:r>
            <a:r>
              <a:rPr lang="en-US" sz="3700" dirty="0">
                <a:solidFill>
                  <a:prstClr val="black"/>
                </a:solidFill>
              </a:rPr>
              <a:t>, </a:t>
            </a:r>
            <a:r>
              <a:rPr lang="en-US" sz="3700" dirty="0" err="1">
                <a:solidFill>
                  <a:prstClr val="black"/>
                </a:solidFill>
              </a:rPr>
              <a:t>smartfon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va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h.k</a:t>
            </a:r>
            <a:r>
              <a:rPr lang="en-US" sz="3700" dirty="0">
                <a:solidFill>
                  <a:prstClr val="black"/>
                </a:solidFill>
              </a:rPr>
              <a:t>.) </a:t>
            </a:r>
            <a:r>
              <a:rPr lang="en-US" sz="3700" dirty="0" err="1">
                <a:solidFill>
                  <a:prstClr val="black"/>
                </a:solidFill>
              </a:rPr>
              <a:t>yordamida</a:t>
            </a:r>
            <a:r>
              <a:rPr lang="en-US" sz="3700" dirty="0">
                <a:solidFill>
                  <a:prstClr val="black"/>
                </a:solidFill>
              </a:rPr>
              <a:t>, </a:t>
            </a:r>
            <a:r>
              <a:rPr lang="en-US" sz="3700" dirty="0" err="1">
                <a:solidFill>
                  <a:prstClr val="black"/>
                </a:solidFill>
              </a:rPr>
              <a:t>sinfda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yoki</a:t>
            </a:r>
            <a:r>
              <a:rPr lang="en-US" sz="3700" dirty="0">
                <a:solidFill>
                  <a:prstClr val="black"/>
                </a:solidFill>
              </a:rPr>
              <a:t> virtual </a:t>
            </a:r>
            <a:r>
              <a:rPr lang="en-US" sz="3700" dirty="0" err="1">
                <a:solidFill>
                  <a:prstClr val="black"/>
                </a:solidFill>
              </a:rPr>
              <a:t>muhitda</a:t>
            </a:r>
            <a:r>
              <a:rPr lang="en-US" sz="3700" dirty="0">
                <a:solidFill>
                  <a:prstClr val="black"/>
                </a:solidFill>
              </a:rPr>
              <a:t>, </a:t>
            </a:r>
            <a:r>
              <a:rPr lang="en-US" sz="3700" dirty="0" err="1">
                <a:solidFill>
                  <a:prstClr val="black"/>
                </a:solidFill>
              </a:rPr>
              <a:t>onlayn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yoki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uyda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mustaqil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vazifalarni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bajarishda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foydalanishlari</a:t>
            </a:r>
            <a:r>
              <a:rPr lang="en-US" sz="3700" dirty="0">
                <a:solidFill>
                  <a:prstClr val="black"/>
                </a:solidFill>
              </a:rPr>
              <a:t> </a:t>
            </a:r>
            <a:r>
              <a:rPr lang="en-US" sz="3700" dirty="0" err="1">
                <a:solidFill>
                  <a:prstClr val="black"/>
                </a:solidFill>
              </a:rPr>
              <a:t>mumkin</a:t>
            </a:r>
            <a:r>
              <a:rPr lang="en-US" sz="3700" dirty="0">
                <a:solidFill>
                  <a:prstClr val="black"/>
                </a:solidFill>
              </a:rPr>
              <a:t>.</a:t>
            </a:r>
            <a:endParaRPr lang="ru-RU" sz="3700" dirty="0">
              <a:solidFill>
                <a:prstClr val="black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066" y="4300084"/>
            <a:ext cx="11212277" cy="37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68550" y="1339338"/>
            <a:ext cx="7059754" cy="923330"/>
          </a:xfrm>
          <a:prstGeom prst="rect">
            <a:avLst/>
          </a:prstGeom>
        </p:spPr>
        <p:txBody>
          <a:bodyPr wrap="none" lIns="91426" tIns="45712" rIns="91426" bIns="45712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PLICKERS PLATFORMASI</a:t>
            </a:r>
            <a:endParaRPr lang="ru-RU" sz="5400" b="1" dirty="0">
              <a:solidFill>
                <a:srgbClr val="002060"/>
              </a:solidFill>
            </a:endParaRPr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5309" y="2581189"/>
            <a:ext cx="14459782" cy="2086722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Plickers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platformasi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2011-yilda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yaratilgan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boʻlib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butun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dunyo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boʻylab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millionlab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taʼlim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beruvchilar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tomonidan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taʼlim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oluvchilarni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baholash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sinfda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tezkor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natijalarni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yigʻish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uchun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foydalaniladigan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bepul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hamda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qiziqarli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taʼlim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vositasi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hisoblanadi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3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795" y="4570685"/>
            <a:ext cx="9973662" cy="36378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2553" y="7477126"/>
            <a:ext cx="1847850" cy="7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565" y="7477126"/>
            <a:ext cx="1847850" cy="752477"/>
          </a:xfrm>
          <a:prstGeom prst="rect">
            <a:avLst/>
          </a:prstGeom>
        </p:spPr>
      </p:pic>
      <p:pic>
        <p:nvPicPr>
          <p:cNvPr id="23" name="Graphic 1">
            <a:extLst>
              <a:ext uri="{FF2B5EF4-FFF2-40B4-BE49-F238E27FC236}">
                <a16:creationId xmlns:a16="http://schemas.microsoft.com/office/drawing/2014/main" id="{853847E3-034B-A6D0-2998-22C6AAA06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" y="-95662"/>
            <a:ext cx="14630398" cy="9305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16251D3-47F9-A021-06A0-AA57CDE24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" y="5356"/>
            <a:ext cx="1601053" cy="625646"/>
          </a:xfrm>
          <a:prstGeom prst="rect">
            <a:avLst/>
          </a:prstGeom>
        </p:spPr>
      </p:pic>
      <p:pic>
        <p:nvPicPr>
          <p:cNvPr id="25" name="Рисунок 4">
            <a:extLst>
              <a:ext uri="{FF2B5EF4-FFF2-40B4-BE49-F238E27FC236}">
                <a16:creationId xmlns:a16="http://schemas.microsoft.com/office/drawing/2014/main" id="{B3309D71-147C-0849-A7BA-447FDFFAAE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29550"/>
            <a:ext cx="2221766" cy="616768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605950" y="1192770"/>
            <a:ext cx="9315114" cy="923330"/>
          </a:xfrm>
          <a:prstGeom prst="rect">
            <a:avLst/>
          </a:prstGeom>
        </p:spPr>
        <p:txBody>
          <a:bodyPr wrap="none" lIns="91426" tIns="45712" rIns="91426" bIns="45712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SOCRATIVE PLATFORMASI</a:t>
            </a:r>
            <a:endParaRPr lang="ru-RU" sz="5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87315" y="2473984"/>
            <a:ext cx="13373101" cy="1588122"/>
          </a:xfrm>
          <a:prstGeom prst="rect">
            <a:avLst/>
          </a:prstGeom>
        </p:spPr>
        <p:txBody>
          <a:bodyPr wrap="square" lIns="91426" tIns="45712" rIns="91426" bIns="45712">
            <a:spAutoFit/>
          </a:bodyPr>
          <a:lstStyle/>
          <a:p>
            <a:r>
              <a:rPr lang="en-US" sz="3200" dirty="0" err="1">
                <a:solidFill>
                  <a:prstClr val="black"/>
                </a:solidFill>
              </a:rPr>
              <a:t>Bugungi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kunda</a:t>
            </a:r>
            <a:r>
              <a:rPr lang="en-US" sz="3200" dirty="0">
                <a:solidFill>
                  <a:prstClr val="black"/>
                </a:solidFill>
              </a:rPr>
              <a:t> Socrative.com </a:t>
            </a:r>
            <a:r>
              <a:rPr lang="en-US" sz="3200" dirty="0" err="1">
                <a:solidFill>
                  <a:prstClr val="black"/>
                </a:solidFill>
              </a:rPr>
              <a:t>onlayn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platformasida</a:t>
            </a:r>
            <a:r>
              <a:rPr lang="en-US" sz="3200" dirty="0">
                <a:solidFill>
                  <a:prstClr val="black"/>
                </a:solidFill>
              </a:rPr>
              <a:t> 5 ta </a:t>
            </a:r>
            <a:r>
              <a:rPr lang="en-US" sz="3200" dirty="0" err="1">
                <a:solidFill>
                  <a:prstClr val="black"/>
                </a:solidFill>
              </a:rPr>
              <a:t>yoʻnalish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boʻyicha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tayyor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yuklangan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topshiriq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va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taʼlim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resurslari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mavjud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boʻlib</a:t>
            </a:r>
            <a:r>
              <a:rPr lang="en-US" sz="3200" dirty="0">
                <a:solidFill>
                  <a:prstClr val="black"/>
                </a:solidFill>
              </a:rPr>
              <a:t>, </a:t>
            </a:r>
            <a:r>
              <a:rPr lang="en-US" sz="3200" dirty="0" err="1">
                <a:solidFill>
                  <a:prstClr val="black"/>
                </a:solidFill>
              </a:rPr>
              <a:t>siz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ulardan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roʻyxatdan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oʻtish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orqali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pedagogik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faoliyatingizda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foydalanishingiz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mumkin</a:t>
            </a:r>
            <a:r>
              <a:rPr lang="en-US" sz="3200" dirty="0">
                <a:solidFill>
                  <a:prstClr val="black"/>
                </a:solidFill>
              </a:rPr>
              <a:t>.</a:t>
            </a:r>
            <a:endParaRPr lang="ru-RU" sz="3200" dirty="0">
              <a:solidFill>
                <a:prstClr val="black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219" y="4043643"/>
            <a:ext cx="11773715" cy="37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724</Words>
  <Application>Microsoft Office PowerPoint</Application>
  <PresentationFormat>Произвольный</PresentationFormat>
  <Paragraphs>115</Paragraphs>
  <Slides>30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30</vt:i4>
      </vt:variant>
    </vt:vector>
  </HeadingPairs>
  <TitlesOfParts>
    <vt:vector size="50" baseType="lpstr">
      <vt:lpstr>Fira Sans</vt:lpstr>
      <vt:lpstr>Century Gothic</vt:lpstr>
      <vt:lpstr>Calibri Light</vt:lpstr>
      <vt:lpstr>Arial</vt:lpstr>
      <vt:lpstr>Fira Sans Extra Condensed Medium</vt:lpstr>
      <vt:lpstr>Fira Sans Extra Condensed</vt:lpstr>
      <vt:lpstr>Open Sans</vt:lpstr>
      <vt:lpstr>Calibri</vt:lpstr>
      <vt:lpstr>Unbounded Bold</vt:lpstr>
      <vt:lpstr>Roboto Slab</vt:lpstr>
      <vt:lpstr>Cambria</vt:lpstr>
      <vt:lpstr>Roboto</vt:lpstr>
      <vt:lpstr>Office Theme</vt:lpstr>
      <vt:lpstr>1_Тема Office</vt:lpstr>
      <vt:lpstr>Cover and End Slide Master</vt:lpstr>
      <vt:lpstr>1_Cover and End Slide Master</vt:lpstr>
      <vt:lpstr>3_Тема Office</vt:lpstr>
      <vt:lpstr>2_Cover and End Slide Master</vt:lpstr>
      <vt:lpstr>1_Office Theme</vt:lpstr>
      <vt:lpstr>2_Тема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Fanni o‘qitishga doir ta'lim platformalarini yozing? Mentimeterda ishlash</vt:lpstr>
      <vt:lpstr>Diagnostik topshiriq</vt:lpstr>
      <vt:lpstr>Презентация PowerPoint</vt:lpstr>
      <vt:lpstr>Презентация PowerPoint</vt:lpstr>
      <vt:lpstr>Презентация PowerPoint</vt:lpstr>
      <vt:lpstr>Презентация PowerPoint</vt:lpstr>
      <vt:lpstr>Wordwall.net sayti imkoniyatlari </vt:lpstr>
      <vt:lpstr>MASHQ TURLARI</vt:lpstr>
      <vt:lpstr>Презентация PowerPoint</vt:lpstr>
      <vt:lpstr>DASTUR INTERFEYSI</vt:lpstr>
      <vt:lpstr>INTERFAOL MASHQLAR TURLARI</vt:lpstr>
      <vt:lpstr>Презентация PowerPoint</vt:lpstr>
      <vt:lpstr>Презентация PowerPoint</vt:lpstr>
      <vt:lpstr>Презентация PowerPoint</vt:lpstr>
      <vt:lpstr>Презентация PowerPoint</vt:lpstr>
      <vt:lpstr>Amaliy topshiriq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E’tiboringiz uchun rahmat!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33</cp:revision>
  <dcterms:created xsi:type="dcterms:W3CDTF">2024-12-23T10:03:40Z</dcterms:created>
  <dcterms:modified xsi:type="dcterms:W3CDTF">2025-05-01T12:02:01Z</dcterms:modified>
</cp:coreProperties>
</file>